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59" r:id="rId6"/>
    <p:sldId id="258" r:id="rId7"/>
    <p:sldId id="260" r:id="rId8"/>
    <p:sldId id="265" r:id="rId9"/>
    <p:sldId id="261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0000FF"/>
    <a:srgbClr val="1ACEF8"/>
    <a:srgbClr val="00FF00"/>
    <a:srgbClr val="DE675A"/>
    <a:srgbClr val="0192FF"/>
    <a:srgbClr val="E939BB"/>
    <a:srgbClr val="EB9119"/>
    <a:srgbClr val="0033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79CCE9-C879-4D86-A14A-706D1FFB94DA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AD4C97D-4CCA-43D2-8645-587354C2A5AD}">
      <dgm:prSet phldrT="[Текст]" custT="1"/>
      <dgm:spPr>
        <a:solidFill>
          <a:srgbClr val="1ACEF8"/>
        </a:solidFill>
        <a:ln w="28575"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Деловые игры</a:t>
          </a:r>
          <a:endParaRPr lang="ru-RU" sz="1200" b="1" dirty="0">
            <a:solidFill>
              <a:schemeClr val="tx1"/>
            </a:solidFill>
          </a:endParaRPr>
        </a:p>
      </dgm:t>
    </dgm:pt>
    <dgm:pt modelId="{884B57D7-50B9-43C6-AF71-3C22BAEA0842}" type="parTrans" cxnId="{B0F2CF32-ED62-4F4C-A38E-767217F974A4}">
      <dgm:prSet/>
      <dgm:spPr/>
      <dgm:t>
        <a:bodyPr/>
        <a:lstStyle/>
        <a:p>
          <a:endParaRPr lang="ru-RU"/>
        </a:p>
      </dgm:t>
    </dgm:pt>
    <dgm:pt modelId="{21474648-B9F3-4E24-9EB0-8A6CBAD40844}" type="sibTrans" cxnId="{B0F2CF32-ED62-4F4C-A38E-767217F974A4}">
      <dgm:prSet/>
      <dgm:spPr/>
      <dgm:t>
        <a:bodyPr/>
        <a:lstStyle/>
        <a:p>
          <a:endParaRPr lang="ru-RU"/>
        </a:p>
      </dgm:t>
    </dgm:pt>
    <dgm:pt modelId="{163CD942-841C-49A2-9A5D-B73063691CC7}">
      <dgm:prSet phldrT="[Текст]" custT="1"/>
      <dgm:spPr>
        <a:solidFill>
          <a:srgbClr val="EB9119"/>
        </a:solidFill>
        <a:ln w="28575"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Круглые столы</a:t>
          </a:r>
          <a:endParaRPr lang="ru-RU" sz="1200" b="1" dirty="0">
            <a:solidFill>
              <a:schemeClr val="tx1"/>
            </a:solidFill>
          </a:endParaRPr>
        </a:p>
      </dgm:t>
    </dgm:pt>
    <dgm:pt modelId="{63B57930-6FC7-4219-AC1B-B3AD518C609A}" type="parTrans" cxnId="{680F5709-40C1-434B-B784-FC76528350F6}">
      <dgm:prSet/>
      <dgm:spPr/>
      <dgm:t>
        <a:bodyPr/>
        <a:lstStyle/>
        <a:p>
          <a:endParaRPr lang="ru-RU"/>
        </a:p>
      </dgm:t>
    </dgm:pt>
    <dgm:pt modelId="{BEAEDE92-978C-4B44-B66A-6BA74EB9342A}" type="sibTrans" cxnId="{680F5709-40C1-434B-B784-FC76528350F6}">
      <dgm:prSet/>
      <dgm:spPr/>
      <dgm:t>
        <a:bodyPr/>
        <a:lstStyle/>
        <a:p>
          <a:endParaRPr lang="ru-RU"/>
        </a:p>
      </dgm:t>
    </dgm:pt>
    <dgm:pt modelId="{5A0131CE-6DEB-46C1-B5DE-CA2EC7D5899D}">
      <dgm:prSet phldrT="[Текст]" custT="1"/>
      <dgm:spPr>
        <a:solidFill>
          <a:srgbClr val="00FF00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Семинары - практикумы</a:t>
          </a:r>
          <a:endParaRPr lang="ru-RU" sz="1200" b="1" dirty="0">
            <a:solidFill>
              <a:schemeClr val="tx1"/>
            </a:solidFill>
          </a:endParaRPr>
        </a:p>
      </dgm:t>
    </dgm:pt>
    <dgm:pt modelId="{D421FA3D-1851-44E6-A364-0C095C10A6FC}" type="parTrans" cxnId="{A8ED4A01-E66C-4E64-A5B3-9BE7B7074705}">
      <dgm:prSet/>
      <dgm:spPr/>
      <dgm:t>
        <a:bodyPr/>
        <a:lstStyle/>
        <a:p>
          <a:endParaRPr lang="ru-RU"/>
        </a:p>
      </dgm:t>
    </dgm:pt>
    <dgm:pt modelId="{FC4D3C56-3A99-4DCE-97AE-19EDBC0CABDC}" type="sibTrans" cxnId="{A8ED4A01-E66C-4E64-A5B3-9BE7B7074705}">
      <dgm:prSet/>
      <dgm:spPr/>
      <dgm:t>
        <a:bodyPr/>
        <a:lstStyle/>
        <a:p>
          <a:endParaRPr lang="ru-RU"/>
        </a:p>
      </dgm:t>
    </dgm:pt>
    <dgm:pt modelId="{6E06A1B0-7A3E-4112-948C-15E0C00C291D}">
      <dgm:prSet phldrT="[Текст]" custT="1"/>
      <dgm:spPr>
        <a:solidFill>
          <a:srgbClr val="E939BB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Мастер-классы</a:t>
          </a:r>
          <a:endParaRPr lang="ru-RU" sz="1200" b="1" dirty="0">
            <a:solidFill>
              <a:schemeClr val="tx1"/>
            </a:solidFill>
          </a:endParaRPr>
        </a:p>
      </dgm:t>
    </dgm:pt>
    <dgm:pt modelId="{FF568E33-2519-4F01-A15A-07B22E0EE13D}" type="parTrans" cxnId="{FC196ADD-B823-4ADB-86F2-3DABEE42DE26}">
      <dgm:prSet/>
      <dgm:spPr/>
      <dgm:t>
        <a:bodyPr/>
        <a:lstStyle/>
        <a:p>
          <a:endParaRPr lang="ru-RU"/>
        </a:p>
      </dgm:t>
    </dgm:pt>
    <dgm:pt modelId="{5C6B804F-0F58-4711-B5D2-4A83D2C41153}" type="sibTrans" cxnId="{FC196ADD-B823-4ADB-86F2-3DABEE42DE26}">
      <dgm:prSet/>
      <dgm:spPr/>
      <dgm:t>
        <a:bodyPr/>
        <a:lstStyle/>
        <a:p>
          <a:endParaRPr lang="ru-RU"/>
        </a:p>
      </dgm:t>
    </dgm:pt>
    <dgm:pt modelId="{9494E22F-E95D-4E38-9107-91D1E811F849}">
      <dgm:prSet phldrT="[Текст]" custT="1"/>
      <dgm:spPr>
        <a:solidFill>
          <a:srgbClr val="FFFF00"/>
        </a:solidFill>
        <a:ln w="28575"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Акции Волонтерство</a:t>
          </a:r>
          <a:endParaRPr lang="ru-RU" sz="1200" b="1" dirty="0" smtClean="0">
            <a:solidFill>
              <a:schemeClr val="tx1"/>
            </a:solidFill>
          </a:endParaRPr>
        </a:p>
        <a:p>
          <a:r>
            <a:rPr lang="ru-RU" sz="1200" b="1" dirty="0" smtClean="0">
              <a:solidFill>
                <a:schemeClr val="tx1"/>
              </a:solidFill>
            </a:rPr>
            <a:t>Проекты</a:t>
          </a:r>
        </a:p>
        <a:p>
          <a:r>
            <a:rPr lang="ru-RU" sz="1200" b="1" dirty="0" smtClean="0">
              <a:solidFill>
                <a:schemeClr val="tx1"/>
              </a:solidFill>
            </a:rPr>
            <a:t>Походы</a:t>
          </a:r>
          <a:endParaRPr lang="ru-RU" sz="1200" b="1" dirty="0" smtClean="0">
            <a:solidFill>
              <a:schemeClr val="tx1"/>
            </a:solidFill>
          </a:endParaRPr>
        </a:p>
      </dgm:t>
    </dgm:pt>
    <dgm:pt modelId="{DFE27725-E281-4948-AA61-7853BE8D50EB}" type="parTrans" cxnId="{E7EE9ABD-0E11-486C-B21A-39520EDC9AA5}">
      <dgm:prSet/>
      <dgm:spPr/>
      <dgm:t>
        <a:bodyPr/>
        <a:lstStyle/>
        <a:p>
          <a:endParaRPr lang="ru-RU"/>
        </a:p>
      </dgm:t>
    </dgm:pt>
    <dgm:pt modelId="{B4AB422D-5F23-49EC-8157-A2799B7A8D5A}" type="sibTrans" cxnId="{E7EE9ABD-0E11-486C-B21A-39520EDC9AA5}">
      <dgm:prSet/>
      <dgm:spPr/>
      <dgm:t>
        <a:bodyPr/>
        <a:lstStyle/>
        <a:p>
          <a:endParaRPr lang="ru-RU"/>
        </a:p>
      </dgm:t>
    </dgm:pt>
    <dgm:pt modelId="{823B1118-0B3B-45BB-BEE8-3B1D9A11D058}">
      <dgm:prSet custT="1"/>
      <dgm:spPr>
        <a:solidFill>
          <a:srgbClr val="DE675A"/>
        </a:solidFill>
        <a:ln>
          <a:solidFill>
            <a:srgbClr val="00206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Дни открытых дверей</a:t>
          </a:r>
          <a:endParaRPr lang="ru-RU" sz="1200" b="1" dirty="0">
            <a:solidFill>
              <a:schemeClr val="tx1"/>
            </a:solidFill>
          </a:endParaRPr>
        </a:p>
      </dgm:t>
    </dgm:pt>
    <dgm:pt modelId="{E7F197A2-5127-451C-8A49-BAD1813A00B0}" type="parTrans" cxnId="{589F7F51-653C-44BF-8073-ADE408CAF7A8}">
      <dgm:prSet/>
      <dgm:spPr/>
      <dgm:t>
        <a:bodyPr/>
        <a:lstStyle/>
        <a:p>
          <a:endParaRPr lang="ru-RU"/>
        </a:p>
      </dgm:t>
    </dgm:pt>
    <dgm:pt modelId="{46DC9B70-D6F2-4623-88A4-5E4DE0587CBA}" type="sibTrans" cxnId="{589F7F51-653C-44BF-8073-ADE408CAF7A8}">
      <dgm:prSet/>
      <dgm:spPr/>
      <dgm:t>
        <a:bodyPr/>
        <a:lstStyle/>
        <a:p>
          <a:endParaRPr lang="ru-RU"/>
        </a:p>
      </dgm:t>
    </dgm:pt>
    <dgm:pt modelId="{4EF7AD41-4C25-4006-A8AB-1BDA2FD0F161}">
      <dgm:prSet custT="1"/>
      <dgm:spPr>
        <a:solidFill>
          <a:srgbClr val="0192FF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Экспедиции</a:t>
          </a:r>
          <a:endParaRPr lang="ru-RU" sz="1200" b="1" dirty="0">
            <a:solidFill>
              <a:schemeClr val="tx1"/>
            </a:solidFill>
          </a:endParaRPr>
        </a:p>
      </dgm:t>
    </dgm:pt>
    <dgm:pt modelId="{2439A530-25F5-4B32-BCB7-88C514DC0391}" type="parTrans" cxnId="{88EF16C9-C7AE-411A-9611-622E76994950}">
      <dgm:prSet/>
      <dgm:spPr/>
      <dgm:t>
        <a:bodyPr/>
        <a:lstStyle/>
        <a:p>
          <a:endParaRPr lang="ru-RU"/>
        </a:p>
      </dgm:t>
    </dgm:pt>
    <dgm:pt modelId="{0958F97F-DE2F-493B-9B0D-1C2373E0BA99}" type="sibTrans" cxnId="{88EF16C9-C7AE-411A-9611-622E76994950}">
      <dgm:prSet/>
      <dgm:spPr/>
      <dgm:t>
        <a:bodyPr/>
        <a:lstStyle/>
        <a:p>
          <a:endParaRPr lang="ru-RU"/>
        </a:p>
      </dgm:t>
    </dgm:pt>
    <dgm:pt modelId="{607C75C4-5942-4A70-9BC5-4E04BBDDBA92}">
      <dgm:prSet custT="1"/>
      <dgm:spPr>
        <a:solidFill>
          <a:srgbClr val="00B0F0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Досуги</a:t>
          </a:r>
        </a:p>
        <a:p>
          <a:r>
            <a:rPr lang="ru-RU" sz="1200" b="1" dirty="0" smtClean="0">
              <a:solidFill>
                <a:schemeClr val="tx1"/>
              </a:solidFill>
            </a:rPr>
            <a:t>Открытые занятия</a:t>
          </a:r>
          <a:endParaRPr lang="ru-RU" sz="1200" b="1" dirty="0">
            <a:solidFill>
              <a:schemeClr val="tx1"/>
            </a:solidFill>
          </a:endParaRPr>
        </a:p>
      </dgm:t>
    </dgm:pt>
    <dgm:pt modelId="{645DE179-494A-41C8-97E3-5BF2655FC814}" type="parTrans" cxnId="{EB204604-056F-4E25-9664-1B9F731EAA65}">
      <dgm:prSet/>
      <dgm:spPr/>
      <dgm:t>
        <a:bodyPr/>
        <a:lstStyle/>
        <a:p>
          <a:endParaRPr lang="ru-RU"/>
        </a:p>
      </dgm:t>
    </dgm:pt>
    <dgm:pt modelId="{DF8D2F22-771A-447D-9995-C43487FDAAB7}" type="sibTrans" cxnId="{EB204604-056F-4E25-9664-1B9F731EAA65}">
      <dgm:prSet/>
      <dgm:spPr/>
      <dgm:t>
        <a:bodyPr/>
        <a:lstStyle/>
        <a:p>
          <a:endParaRPr lang="ru-RU"/>
        </a:p>
      </dgm:t>
    </dgm:pt>
    <dgm:pt modelId="{795AC8BB-3A8A-4D87-84E4-2D1D60D53363}">
      <dgm:prSet custT="1"/>
      <dgm:spPr>
        <a:solidFill>
          <a:srgbClr val="00FF00"/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Буклеты</a:t>
          </a:r>
        </a:p>
        <a:p>
          <a:r>
            <a:rPr lang="ru-RU" sz="1200" b="1" dirty="0" smtClean="0">
              <a:solidFill>
                <a:schemeClr val="tx1"/>
              </a:solidFill>
            </a:rPr>
            <a:t>журналы</a:t>
          </a:r>
          <a:endParaRPr lang="ru-RU" sz="1200" b="1" dirty="0">
            <a:solidFill>
              <a:schemeClr val="tx1"/>
            </a:solidFill>
          </a:endParaRPr>
        </a:p>
      </dgm:t>
    </dgm:pt>
    <dgm:pt modelId="{D32D1846-829D-40E8-B7FF-B60382EB3825}" type="parTrans" cxnId="{4D5EB1B0-FF5E-48B0-B796-D1B0EFEEC7A8}">
      <dgm:prSet/>
      <dgm:spPr/>
      <dgm:t>
        <a:bodyPr/>
        <a:lstStyle/>
        <a:p>
          <a:endParaRPr lang="ru-RU"/>
        </a:p>
      </dgm:t>
    </dgm:pt>
    <dgm:pt modelId="{DD64B8CE-133C-48FF-B2B7-ED95123FF298}" type="sibTrans" cxnId="{4D5EB1B0-FF5E-48B0-B796-D1B0EFEEC7A8}">
      <dgm:prSet/>
      <dgm:spPr/>
      <dgm:t>
        <a:bodyPr/>
        <a:lstStyle/>
        <a:p>
          <a:endParaRPr lang="ru-RU"/>
        </a:p>
      </dgm:t>
    </dgm:pt>
    <dgm:pt modelId="{CD6D3DD2-63D4-4A45-81E7-096961921FFA}">
      <dgm:prSet custT="1"/>
      <dgm:spPr>
        <a:solidFill>
          <a:srgbClr val="1ACEF8"/>
        </a:solidFill>
        <a:ln w="28575"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200" b="1" dirty="0" err="1" smtClean="0">
              <a:solidFill>
                <a:schemeClr val="tx1"/>
              </a:solidFill>
            </a:rPr>
            <a:t>Квесты</a:t>
          </a:r>
          <a:endParaRPr lang="ru-RU" sz="1200" b="1" dirty="0">
            <a:solidFill>
              <a:schemeClr val="tx1"/>
            </a:solidFill>
          </a:endParaRPr>
        </a:p>
      </dgm:t>
    </dgm:pt>
    <dgm:pt modelId="{DE139874-49C5-4B6E-B8B2-D51CCB16F146}" type="parTrans" cxnId="{F9F4BDAB-D680-49C7-ACE1-F7B8E9A94135}">
      <dgm:prSet/>
      <dgm:spPr/>
      <dgm:t>
        <a:bodyPr/>
        <a:lstStyle/>
        <a:p>
          <a:endParaRPr lang="ru-RU"/>
        </a:p>
      </dgm:t>
    </dgm:pt>
    <dgm:pt modelId="{E4E353B0-D24B-4B16-8716-2F868969DDA6}" type="sibTrans" cxnId="{F9F4BDAB-D680-49C7-ACE1-F7B8E9A94135}">
      <dgm:prSet/>
      <dgm:spPr/>
      <dgm:t>
        <a:bodyPr/>
        <a:lstStyle/>
        <a:p>
          <a:endParaRPr lang="ru-RU"/>
        </a:p>
      </dgm:t>
    </dgm:pt>
    <dgm:pt modelId="{C9FACD74-62D7-457B-A784-19FE60AD44C5}" type="pres">
      <dgm:prSet presAssocID="{7B79CCE9-C879-4D86-A14A-706D1FFB94D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2A57D5-5D7D-4371-86BF-5A47EDF832B3}" type="pres">
      <dgm:prSet presAssocID="{9AD4C97D-4CCA-43D2-8645-587354C2A5AD}" presName="node" presStyleLbl="node1" presStyleIdx="0" presStyleCnt="10" custScaleX="134007" custRadScaleRad="89534" custRadScaleInc="-38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EC868-0121-420A-98B2-67769C49E392}" type="pres">
      <dgm:prSet presAssocID="{9AD4C97D-4CCA-43D2-8645-587354C2A5AD}" presName="spNode" presStyleCnt="0"/>
      <dgm:spPr/>
    </dgm:pt>
    <dgm:pt modelId="{681C8ED8-8321-44DB-8DDD-90CEE2C8FCC1}" type="pres">
      <dgm:prSet presAssocID="{21474648-B9F3-4E24-9EB0-8A6CBAD40844}" presName="sibTrans" presStyleLbl="sibTrans1D1" presStyleIdx="0" presStyleCnt="10"/>
      <dgm:spPr/>
      <dgm:t>
        <a:bodyPr/>
        <a:lstStyle/>
        <a:p>
          <a:endParaRPr lang="ru-RU"/>
        </a:p>
      </dgm:t>
    </dgm:pt>
    <dgm:pt modelId="{AFF84A7F-90C4-4473-B21F-627A9250DE8B}" type="pres">
      <dgm:prSet presAssocID="{163CD942-841C-49A2-9A5D-B73063691CC7}" presName="node" presStyleLbl="node1" presStyleIdx="1" presStyleCnt="10" custScaleX="134519" custRadScaleRad="102518" custRadScaleInc="88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F19F79-7B80-413F-AA9A-CAF778542E62}" type="pres">
      <dgm:prSet presAssocID="{163CD942-841C-49A2-9A5D-B73063691CC7}" presName="spNode" presStyleCnt="0"/>
      <dgm:spPr/>
    </dgm:pt>
    <dgm:pt modelId="{052C13BC-38F9-46B2-ADE8-0B056C866C84}" type="pres">
      <dgm:prSet presAssocID="{BEAEDE92-978C-4B44-B66A-6BA74EB9342A}" presName="sibTrans" presStyleLbl="sibTrans1D1" presStyleIdx="1" presStyleCnt="10"/>
      <dgm:spPr/>
      <dgm:t>
        <a:bodyPr/>
        <a:lstStyle/>
        <a:p>
          <a:endParaRPr lang="ru-RU"/>
        </a:p>
      </dgm:t>
    </dgm:pt>
    <dgm:pt modelId="{B8B94D13-3CA8-4FD5-8CD8-42F0A6570FAA}" type="pres">
      <dgm:prSet presAssocID="{5A0131CE-6DEB-46C1-B5DE-CA2EC7D5899D}" presName="node" presStyleLbl="node1" presStyleIdx="2" presStyleCnt="10" custScaleX="148452" custRadScaleRad="129989" custRadScaleInc="51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B91E1-BDA7-4D6A-8D52-2E1A4CDCB567}" type="pres">
      <dgm:prSet presAssocID="{5A0131CE-6DEB-46C1-B5DE-CA2EC7D5899D}" presName="spNode" presStyleCnt="0"/>
      <dgm:spPr/>
    </dgm:pt>
    <dgm:pt modelId="{CDEBFE62-5B28-463E-9F79-3ED310AAC832}" type="pres">
      <dgm:prSet presAssocID="{FC4D3C56-3A99-4DCE-97AE-19EDBC0CABDC}" presName="sibTrans" presStyleLbl="sibTrans1D1" presStyleIdx="2" presStyleCnt="10"/>
      <dgm:spPr/>
      <dgm:t>
        <a:bodyPr/>
        <a:lstStyle/>
        <a:p>
          <a:endParaRPr lang="ru-RU"/>
        </a:p>
      </dgm:t>
    </dgm:pt>
    <dgm:pt modelId="{06348F85-1C53-4E0F-B1F4-8245203FC1F3}" type="pres">
      <dgm:prSet presAssocID="{6E06A1B0-7A3E-4112-948C-15E0C00C291D}" presName="node" presStyleLbl="node1" presStyleIdx="3" presStyleCnt="10" custScaleX="136967" custRadScaleRad="131722" custRadScaleInc="-40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4E36D-E57D-4A02-8CF9-620AD88F1BE7}" type="pres">
      <dgm:prSet presAssocID="{6E06A1B0-7A3E-4112-948C-15E0C00C291D}" presName="spNode" presStyleCnt="0"/>
      <dgm:spPr/>
    </dgm:pt>
    <dgm:pt modelId="{59E02F2E-4C2E-422E-B8E8-6110953F6BE4}" type="pres">
      <dgm:prSet presAssocID="{5C6B804F-0F58-4711-B5D2-4A83D2C41153}" presName="sibTrans" presStyleLbl="sibTrans1D1" presStyleIdx="3" presStyleCnt="10"/>
      <dgm:spPr/>
      <dgm:t>
        <a:bodyPr/>
        <a:lstStyle/>
        <a:p>
          <a:endParaRPr lang="ru-RU"/>
        </a:p>
      </dgm:t>
    </dgm:pt>
    <dgm:pt modelId="{22D660FC-46E9-41AF-8D8C-807EAF3472C2}" type="pres">
      <dgm:prSet presAssocID="{4EF7AD41-4C25-4006-A8AB-1BDA2FD0F161}" presName="node" presStyleLbl="node1" presStyleIdx="4" presStyleCnt="10" custScaleX="142366" custRadScaleRad="108209" custRadScaleInc="-91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20031B-FCEB-4602-AC78-D3B0695B1448}" type="pres">
      <dgm:prSet presAssocID="{4EF7AD41-4C25-4006-A8AB-1BDA2FD0F161}" presName="spNode" presStyleCnt="0"/>
      <dgm:spPr/>
    </dgm:pt>
    <dgm:pt modelId="{ECA1A7E1-8E63-48FF-94D7-7B3EC8DA47E1}" type="pres">
      <dgm:prSet presAssocID="{0958F97F-DE2F-493B-9B0D-1C2373E0BA99}" presName="sibTrans" presStyleLbl="sibTrans1D1" presStyleIdx="4" presStyleCnt="10"/>
      <dgm:spPr/>
      <dgm:t>
        <a:bodyPr/>
        <a:lstStyle/>
        <a:p>
          <a:endParaRPr lang="ru-RU"/>
        </a:p>
      </dgm:t>
    </dgm:pt>
    <dgm:pt modelId="{2FB55BD3-383E-41A0-9002-2380077D8E0C}" type="pres">
      <dgm:prSet presAssocID="{795AC8BB-3A8A-4D87-84E4-2D1D60D53363}" presName="node" presStyleLbl="node1" presStyleIdx="5" presStyleCnt="10" custScaleX="162443" custRadScaleRad="96081" custRadScaleInc="-29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CB83D-A11D-4B18-92DC-7835F4ABF221}" type="pres">
      <dgm:prSet presAssocID="{795AC8BB-3A8A-4D87-84E4-2D1D60D53363}" presName="spNode" presStyleCnt="0"/>
      <dgm:spPr/>
    </dgm:pt>
    <dgm:pt modelId="{965E6A10-40EE-4D14-A9B1-4FD3A32DF8BA}" type="pres">
      <dgm:prSet presAssocID="{DD64B8CE-133C-48FF-B2B7-ED95123FF298}" presName="sibTrans" presStyleLbl="sibTrans1D1" presStyleIdx="5" presStyleCnt="10"/>
      <dgm:spPr/>
      <dgm:t>
        <a:bodyPr/>
        <a:lstStyle/>
        <a:p>
          <a:endParaRPr lang="ru-RU"/>
        </a:p>
      </dgm:t>
    </dgm:pt>
    <dgm:pt modelId="{E1F1DAAD-0181-4605-B672-1395CF6C52D8}" type="pres">
      <dgm:prSet presAssocID="{607C75C4-5942-4A70-9BC5-4E04BBDDBA92}" presName="node" presStyleLbl="node1" presStyleIdx="6" presStyleCnt="10" custScaleX="150847" custRadScaleRad="110700" custRadScaleInc="101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2A6DC-067F-4DAB-8150-DBCB2AA6A76B}" type="pres">
      <dgm:prSet presAssocID="{607C75C4-5942-4A70-9BC5-4E04BBDDBA92}" presName="spNode" presStyleCnt="0"/>
      <dgm:spPr/>
    </dgm:pt>
    <dgm:pt modelId="{50CE4C0F-DFC6-419D-9E79-78D4CF2C46BC}" type="pres">
      <dgm:prSet presAssocID="{DF8D2F22-771A-447D-9995-C43487FDAAB7}" presName="sibTrans" presStyleLbl="sibTrans1D1" presStyleIdx="6" presStyleCnt="10"/>
      <dgm:spPr/>
      <dgm:t>
        <a:bodyPr/>
        <a:lstStyle/>
        <a:p>
          <a:endParaRPr lang="ru-RU"/>
        </a:p>
      </dgm:t>
    </dgm:pt>
    <dgm:pt modelId="{9E61237B-A55D-416A-968B-D7737C4305CE}" type="pres">
      <dgm:prSet presAssocID="{823B1118-0B3B-45BB-BEE8-3B1D9A11D058}" presName="node" presStyleLbl="node1" presStyleIdx="7" presStyleCnt="10" custScaleX="127468" custRadScaleRad="135901" custRadScaleInc="66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F8AB51-C5CD-4830-A428-7B613D5F2E35}" type="pres">
      <dgm:prSet presAssocID="{823B1118-0B3B-45BB-BEE8-3B1D9A11D058}" presName="spNode" presStyleCnt="0"/>
      <dgm:spPr/>
    </dgm:pt>
    <dgm:pt modelId="{7ECBA111-426C-42EB-83BE-616845E26F25}" type="pres">
      <dgm:prSet presAssocID="{46DC9B70-D6F2-4623-88A4-5E4DE0587CBA}" presName="sibTrans" presStyleLbl="sibTrans1D1" presStyleIdx="7" presStyleCnt="10"/>
      <dgm:spPr/>
      <dgm:t>
        <a:bodyPr/>
        <a:lstStyle/>
        <a:p>
          <a:endParaRPr lang="ru-RU"/>
        </a:p>
      </dgm:t>
    </dgm:pt>
    <dgm:pt modelId="{D3026152-E90F-45FA-A2F9-715FB09CEAE6}" type="pres">
      <dgm:prSet presAssocID="{CD6D3DD2-63D4-4A45-81E7-096961921FFA}" presName="node" presStyleLbl="node1" presStyleIdx="8" presStyleCnt="10" custScaleX="137062" custScaleY="72726" custRadScaleRad="131043" custRadScaleInc="-63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4C13B3-73DF-4433-8CF1-1BBFB66F5B03}" type="pres">
      <dgm:prSet presAssocID="{CD6D3DD2-63D4-4A45-81E7-096961921FFA}" presName="spNode" presStyleCnt="0"/>
      <dgm:spPr/>
    </dgm:pt>
    <dgm:pt modelId="{CCB61B1D-78E0-43DA-9638-8584B4F74BCB}" type="pres">
      <dgm:prSet presAssocID="{E4E353B0-D24B-4B16-8716-2F868969DDA6}" presName="sibTrans" presStyleLbl="sibTrans1D1" presStyleIdx="8" presStyleCnt="10"/>
      <dgm:spPr/>
      <dgm:t>
        <a:bodyPr/>
        <a:lstStyle/>
        <a:p>
          <a:endParaRPr lang="ru-RU"/>
        </a:p>
      </dgm:t>
    </dgm:pt>
    <dgm:pt modelId="{0EF0FF1D-84E2-43A6-A96C-6833752AB85E}" type="pres">
      <dgm:prSet presAssocID="{9494E22F-E95D-4E38-9107-91D1E811F849}" presName="node" presStyleLbl="node1" presStyleIdx="9" presStyleCnt="10" custScaleX="166127" custScaleY="150216" custRadScaleRad="109128" custRadScaleInc="-132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2ED4B-E5D2-48AA-9441-485FFE640CDC}" type="pres">
      <dgm:prSet presAssocID="{9494E22F-E95D-4E38-9107-91D1E811F849}" presName="spNode" presStyleCnt="0"/>
      <dgm:spPr/>
    </dgm:pt>
    <dgm:pt modelId="{2B4F3FD6-C46F-4D84-B9FE-A06360FAE7B8}" type="pres">
      <dgm:prSet presAssocID="{B4AB422D-5F23-49EC-8157-A2799B7A8D5A}" presName="sibTrans" presStyleLbl="sibTrans1D1" presStyleIdx="9" presStyleCnt="10"/>
      <dgm:spPr/>
      <dgm:t>
        <a:bodyPr/>
        <a:lstStyle/>
        <a:p>
          <a:endParaRPr lang="ru-RU"/>
        </a:p>
      </dgm:t>
    </dgm:pt>
  </dgm:ptLst>
  <dgm:cxnLst>
    <dgm:cxn modelId="{635A9CF9-10A4-4B0C-894D-81901E5E4188}" type="presOf" srcId="{FC4D3C56-3A99-4DCE-97AE-19EDBC0CABDC}" destId="{CDEBFE62-5B28-463E-9F79-3ED310AAC832}" srcOrd="0" destOrd="0" presId="urn:microsoft.com/office/officeart/2005/8/layout/cycle6"/>
    <dgm:cxn modelId="{E1212423-DD22-4F40-A28F-932548A2D9D0}" type="presOf" srcId="{DF8D2F22-771A-447D-9995-C43487FDAAB7}" destId="{50CE4C0F-DFC6-419D-9E79-78D4CF2C46BC}" srcOrd="0" destOrd="0" presId="urn:microsoft.com/office/officeart/2005/8/layout/cycle6"/>
    <dgm:cxn modelId="{589F7F51-653C-44BF-8073-ADE408CAF7A8}" srcId="{7B79CCE9-C879-4D86-A14A-706D1FFB94DA}" destId="{823B1118-0B3B-45BB-BEE8-3B1D9A11D058}" srcOrd="7" destOrd="0" parTransId="{E7F197A2-5127-451C-8A49-BAD1813A00B0}" sibTransId="{46DC9B70-D6F2-4623-88A4-5E4DE0587CBA}"/>
    <dgm:cxn modelId="{E6CB2DF2-C71B-44DE-85BC-07D19CB384AF}" type="presOf" srcId="{6E06A1B0-7A3E-4112-948C-15E0C00C291D}" destId="{06348F85-1C53-4E0F-B1F4-8245203FC1F3}" srcOrd="0" destOrd="0" presId="urn:microsoft.com/office/officeart/2005/8/layout/cycle6"/>
    <dgm:cxn modelId="{CE22AE44-F36D-43DA-9CD8-FEB425EEF894}" type="presOf" srcId="{E4E353B0-D24B-4B16-8716-2F868969DDA6}" destId="{CCB61B1D-78E0-43DA-9638-8584B4F74BCB}" srcOrd="0" destOrd="0" presId="urn:microsoft.com/office/officeart/2005/8/layout/cycle6"/>
    <dgm:cxn modelId="{4279C6A4-15E7-46CD-8AFB-831F86A43BFB}" type="presOf" srcId="{795AC8BB-3A8A-4D87-84E4-2D1D60D53363}" destId="{2FB55BD3-383E-41A0-9002-2380077D8E0C}" srcOrd="0" destOrd="0" presId="urn:microsoft.com/office/officeart/2005/8/layout/cycle6"/>
    <dgm:cxn modelId="{820EC4DB-8071-41B5-98C2-2634D3935997}" type="presOf" srcId="{21474648-B9F3-4E24-9EB0-8A6CBAD40844}" destId="{681C8ED8-8321-44DB-8DDD-90CEE2C8FCC1}" srcOrd="0" destOrd="0" presId="urn:microsoft.com/office/officeart/2005/8/layout/cycle6"/>
    <dgm:cxn modelId="{680F5709-40C1-434B-B784-FC76528350F6}" srcId="{7B79CCE9-C879-4D86-A14A-706D1FFB94DA}" destId="{163CD942-841C-49A2-9A5D-B73063691CC7}" srcOrd="1" destOrd="0" parTransId="{63B57930-6FC7-4219-AC1B-B3AD518C609A}" sibTransId="{BEAEDE92-978C-4B44-B66A-6BA74EB9342A}"/>
    <dgm:cxn modelId="{A8ED4A01-E66C-4E64-A5B3-9BE7B7074705}" srcId="{7B79CCE9-C879-4D86-A14A-706D1FFB94DA}" destId="{5A0131CE-6DEB-46C1-B5DE-CA2EC7D5899D}" srcOrd="2" destOrd="0" parTransId="{D421FA3D-1851-44E6-A364-0C095C10A6FC}" sibTransId="{FC4D3C56-3A99-4DCE-97AE-19EDBC0CABDC}"/>
    <dgm:cxn modelId="{DD8F32F9-6020-47CC-A419-9E9BF0AD9263}" type="presOf" srcId="{7B79CCE9-C879-4D86-A14A-706D1FFB94DA}" destId="{C9FACD74-62D7-457B-A784-19FE60AD44C5}" srcOrd="0" destOrd="0" presId="urn:microsoft.com/office/officeart/2005/8/layout/cycle6"/>
    <dgm:cxn modelId="{5E5E876D-4FA4-4E94-84E3-74FB025B193B}" type="presOf" srcId="{DD64B8CE-133C-48FF-B2B7-ED95123FF298}" destId="{965E6A10-40EE-4D14-A9B1-4FD3A32DF8BA}" srcOrd="0" destOrd="0" presId="urn:microsoft.com/office/officeart/2005/8/layout/cycle6"/>
    <dgm:cxn modelId="{F845727C-0448-4C44-8A22-018802DC1B21}" type="presOf" srcId="{46DC9B70-D6F2-4623-88A4-5E4DE0587CBA}" destId="{7ECBA111-426C-42EB-83BE-616845E26F25}" srcOrd="0" destOrd="0" presId="urn:microsoft.com/office/officeart/2005/8/layout/cycle6"/>
    <dgm:cxn modelId="{FC196ADD-B823-4ADB-86F2-3DABEE42DE26}" srcId="{7B79CCE9-C879-4D86-A14A-706D1FFB94DA}" destId="{6E06A1B0-7A3E-4112-948C-15E0C00C291D}" srcOrd="3" destOrd="0" parTransId="{FF568E33-2519-4F01-A15A-07B22E0EE13D}" sibTransId="{5C6B804F-0F58-4711-B5D2-4A83D2C41153}"/>
    <dgm:cxn modelId="{4D5EB1B0-FF5E-48B0-B796-D1B0EFEEC7A8}" srcId="{7B79CCE9-C879-4D86-A14A-706D1FFB94DA}" destId="{795AC8BB-3A8A-4D87-84E4-2D1D60D53363}" srcOrd="5" destOrd="0" parTransId="{D32D1846-829D-40E8-B7FF-B60382EB3825}" sibTransId="{DD64B8CE-133C-48FF-B2B7-ED95123FF298}"/>
    <dgm:cxn modelId="{B798A96D-6412-4448-A187-32E0FF77F3FA}" type="presOf" srcId="{163CD942-841C-49A2-9A5D-B73063691CC7}" destId="{AFF84A7F-90C4-4473-B21F-627A9250DE8B}" srcOrd="0" destOrd="0" presId="urn:microsoft.com/office/officeart/2005/8/layout/cycle6"/>
    <dgm:cxn modelId="{C195B119-93D6-4044-B53E-79FF3B2E724D}" type="presOf" srcId="{9AD4C97D-4CCA-43D2-8645-587354C2A5AD}" destId="{C22A57D5-5D7D-4371-86BF-5A47EDF832B3}" srcOrd="0" destOrd="0" presId="urn:microsoft.com/office/officeart/2005/8/layout/cycle6"/>
    <dgm:cxn modelId="{39EC0A9A-3C76-4D25-A585-E2D47F826121}" type="presOf" srcId="{9494E22F-E95D-4E38-9107-91D1E811F849}" destId="{0EF0FF1D-84E2-43A6-A96C-6833752AB85E}" srcOrd="0" destOrd="0" presId="urn:microsoft.com/office/officeart/2005/8/layout/cycle6"/>
    <dgm:cxn modelId="{4400B6E1-4A36-4720-8029-7ABF665F1C57}" type="presOf" srcId="{BEAEDE92-978C-4B44-B66A-6BA74EB9342A}" destId="{052C13BC-38F9-46B2-ADE8-0B056C866C84}" srcOrd="0" destOrd="0" presId="urn:microsoft.com/office/officeart/2005/8/layout/cycle6"/>
    <dgm:cxn modelId="{88EF16C9-C7AE-411A-9611-622E76994950}" srcId="{7B79CCE9-C879-4D86-A14A-706D1FFB94DA}" destId="{4EF7AD41-4C25-4006-A8AB-1BDA2FD0F161}" srcOrd="4" destOrd="0" parTransId="{2439A530-25F5-4B32-BCB7-88C514DC0391}" sibTransId="{0958F97F-DE2F-493B-9B0D-1C2373E0BA99}"/>
    <dgm:cxn modelId="{5EFC179F-8EC4-4D61-BF76-8CFE6333E2D7}" type="presOf" srcId="{0958F97F-DE2F-493B-9B0D-1C2373E0BA99}" destId="{ECA1A7E1-8E63-48FF-94D7-7B3EC8DA47E1}" srcOrd="0" destOrd="0" presId="urn:microsoft.com/office/officeart/2005/8/layout/cycle6"/>
    <dgm:cxn modelId="{EB5D56DC-DD4C-47BE-B2CB-847FC29E42F5}" type="presOf" srcId="{5C6B804F-0F58-4711-B5D2-4A83D2C41153}" destId="{59E02F2E-4C2E-422E-B8E8-6110953F6BE4}" srcOrd="0" destOrd="0" presId="urn:microsoft.com/office/officeart/2005/8/layout/cycle6"/>
    <dgm:cxn modelId="{8BE05A8D-EB63-4874-A5FF-684D5EDF5A48}" type="presOf" srcId="{5A0131CE-6DEB-46C1-B5DE-CA2EC7D5899D}" destId="{B8B94D13-3CA8-4FD5-8CD8-42F0A6570FAA}" srcOrd="0" destOrd="0" presId="urn:microsoft.com/office/officeart/2005/8/layout/cycle6"/>
    <dgm:cxn modelId="{B0F2CF32-ED62-4F4C-A38E-767217F974A4}" srcId="{7B79CCE9-C879-4D86-A14A-706D1FFB94DA}" destId="{9AD4C97D-4CCA-43D2-8645-587354C2A5AD}" srcOrd="0" destOrd="0" parTransId="{884B57D7-50B9-43C6-AF71-3C22BAEA0842}" sibTransId="{21474648-B9F3-4E24-9EB0-8A6CBAD40844}"/>
    <dgm:cxn modelId="{EB204604-056F-4E25-9664-1B9F731EAA65}" srcId="{7B79CCE9-C879-4D86-A14A-706D1FFB94DA}" destId="{607C75C4-5942-4A70-9BC5-4E04BBDDBA92}" srcOrd="6" destOrd="0" parTransId="{645DE179-494A-41C8-97E3-5BF2655FC814}" sibTransId="{DF8D2F22-771A-447D-9995-C43487FDAAB7}"/>
    <dgm:cxn modelId="{4606924F-B5AE-4C55-9F31-6D362ECC9046}" type="presOf" srcId="{4EF7AD41-4C25-4006-A8AB-1BDA2FD0F161}" destId="{22D660FC-46E9-41AF-8D8C-807EAF3472C2}" srcOrd="0" destOrd="0" presId="urn:microsoft.com/office/officeart/2005/8/layout/cycle6"/>
    <dgm:cxn modelId="{F9F4BDAB-D680-49C7-ACE1-F7B8E9A94135}" srcId="{7B79CCE9-C879-4D86-A14A-706D1FFB94DA}" destId="{CD6D3DD2-63D4-4A45-81E7-096961921FFA}" srcOrd="8" destOrd="0" parTransId="{DE139874-49C5-4B6E-B8B2-D51CCB16F146}" sibTransId="{E4E353B0-D24B-4B16-8716-2F868969DDA6}"/>
    <dgm:cxn modelId="{5757F82E-BD6F-4CAD-936B-958F17EFD405}" type="presOf" srcId="{823B1118-0B3B-45BB-BEE8-3B1D9A11D058}" destId="{9E61237B-A55D-416A-968B-D7737C4305CE}" srcOrd="0" destOrd="0" presId="urn:microsoft.com/office/officeart/2005/8/layout/cycle6"/>
    <dgm:cxn modelId="{09FEEB9D-54E3-4FC1-8C83-F0F85BBC7A17}" type="presOf" srcId="{B4AB422D-5F23-49EC-8157-A2799B7A8D5A}" destId="{2B4F3FD6-C46F-4D84-B9FE-A06360FAE7B8}" srcOrd="0" destOrd="0" presId="urn:microsoft.com/office/officeart/2005/8/layout/cycle6"/>
    <dgm:cxn modelId="{E229245E-285C-4A97-8D72-A777920AF205}" type="presOf" srcId="{CD6D3DD2-63D4-4A45-81E7-096961921FFA}" destId="{D3026152-E90F-45FA-A2F9-715FB09CEAE6}" srcOrd="0" destOrd="0" presId="urn:microsoft.com/office/officeart/2005/8/layout/cycle6"/>
    <dgm:cxn modelId="{E7EE9ABD-0E11-486C-B21A-39520EDC9AA5}" srcId="{7B79CCE9-C879-4D86-A14A-706D1FFB94DA}" destId="{9494E22F-E95D-4E38-9107-91D1E811F849}" srcOrd="9" destOrd="0" parTransId="{DFE27725-E281-4948-AA61-7853BE8D50EB}" sibTransId="{B4AB422D-5F23-49EC-8157-A2799B7A8D5A}"/>
    <dgm:cxn modelId="{651AF4D5-D55A-4CF0-94A9-43B9A33ECE43}" type="presOf" srcId="{607C75C4-5942-4A70-9BC5-4E04BBDDBA92}" destId="{E1F1DAAD-0181-4605-B672-1395CF6C52D8}" srcOrd="0" destOrd="0" presId="urn:microsoft.com/office/officeart/2005/8/layout/cycle6"/>
    <dgm:cxn modelId="{86DF1AAD-C38E-4F47-904E-10D9B731A114}" type="presParOf" srcId="{C9FACD74-62D7-457B-A784-19FE60AD44C5}" destId="{C22A57D5-5D7D-4371-86BF-5A47EDF832B3}" srcOrd="0" destOrd="0" presId="urn:microsoft.com/office/officeart/2005/8/layout/cycle6"/>
    <dgm:cxn modelId="{AFDE8860-EE5E-44DE-9CAC-40D7ED4ADB31}" type="presParOf" srcId="{C9FACD74-62D7-457B-A784-19FE60AD44C5}" destId="{402EC868-0121-420A-98B2-67769C49E392}" srcOrd="1" destOrd="0" presId="urn:microsoft.com/office/officeart/2005/8/layout/cycle6"/>
    <dgm:cxn modelId="{A6F23DBE-B396-4027-A458-A6AE8559859C}" type="presParOf" srcId="{C9FACD74-62D7-457B-A784-19FE60AD44C5}" destId="{681C8ED8-8321-44DB-8DDD-90CEE2C8FCC1}" srcOrd="2" destOrd="0" presId="urn:microsoft.com/office/officeart/2005/8/layout/cycle6"/>
    <dgm:cxn modelId="{02C4440D-4ED6-42CA-AAE2-4C2A0F41B6E3}" type="presParOf" srcId="{C9FACD74-62D7-457B-A784-19FE60AD44C5}" destId="{AFF84A7F-90C4-4473-B21F-627A9250DE8B}" srcOrd="3" destOrd="0" presId="urn:microsoft.com/office/officeart/2005/8/layout/cycle6"/>
    <dgm:cxn modelId="{CA0CB236-E28A-43E3-BF3C-CD1CB11A3298}" type="presParOf" srcId="{C9FACD74-62D7-457B-A784-19FE60AD44C5}" destId="{A6F19F79-7B80-413F-AA9A-CAF778542E62}" srcOrd="4" destOrd="0" presId="urn:microsoft.com/office/officeart/2005/8/layout/cycle6"/>
    <dgm:cxn modelId="{1C0D2C80-183A-4A5A-A7DB-5316594F1890}" type="presParOf" srcId="{C9FACD74-62D7-457B-A784-19FE60AD44C5}" destId="{052C13BC-38F9-46B2-ADE8-0B056C866C84}" srcOrd="5" destOrd="0" presId="urn:microsoft.com/office/officeart/2005/8/layout/cycle6"/>
    <dgm:cxn modelId="{D273893E-F2BF-4A93-B067-D0F8D075EEFE}" type="presParOf" srcId="{C9FACD74-62D7-457B-A784-19FE60AD44C5}" destId="{B8B94D13-3CA8-4FD5-8CD8-42F0A6570FAA}" srcOrd="6" destOrd="0" presId="urn:microsoft.com/office/officeart/2005/8/layout/cycle6"/>
    <dgm:cxn modelId="{8076D924-5D52-447E-A0C8-EE3453720C33}" type="presParOf" srcId="{C9FACD74-62D7-457B-A784-19FE60AD44C5}" destId="{D73B91E1-BDA7-4D6A-8D52-2E1A4CDCB567}" srcOrd="7" destOrd="0" presId="urn:microsoft.com/office/officeart/2005/8/layout/cycle6"/>
    <dgm:cxn modelId="{089FEB7F-480E-45A3-9CBB-F000A3E1FF7A}" type="presParOf" srcId="{C9FACD74-62D7-457B-A784-19FE60AD44C5}" destId="{CDEBFE62-5B28-463E-9F79-3ED310AAC832}" srcOrd="8" destOrd="0" presId="urn:microsoft.com/office/officeart/2005/8/layout/cycle6"/>
    <dgm:cxn modelId="{309E7883-EBCE-4DBA-B5EC-08CBE3A85838}" type="presParOf" srcId="{C9FACD74-62D7-457B-A784-19FE60AD44C5}" destId="{06348F85-1C53-4E0F-B1F4-8245203FC1F3}" srcOrd="9" destOrd="0" presId="urn:microsoft.com/office/officeart/2005/8/layout/cycle6"/>
    <dgm:cxn modelId="{6E6F8E0B-E653-468B-BC60-90CAE1D83BE4}" type="presParOf" srcId="{C9FACD74-62D7-457B-A784-19FE60AD44C5}" destId="{2BB4E36D-E57D-4A02-8CF9-620AD88F1BE7}" srcOrd="10" destOrd="0" presId="urn:microsoft.com/office/officeart/2005/8/layout/cycle6"/>
    <dgm:cxn modelId="{DF0B5E6B-33BF-4510-BDC4-90422B2A5B58}" type="presParOf" srcId="{C9FACD74-62D7-457B-A784-19FE60AD44C5}" destId="{59E02F2E-4C2E-422E-B8E8-6110953F6BE4}" srcOrd="11" destOrd="0" presId="urn:microsoft.com/office/officeart/2005/8/layout/cycle6"/>
    <dgm:cxn modelId="{3E107546-B896-4FE3-B300-EEE841E30E26}" type="presParOf" srcId="{C9FACD74-62D7-457B-A784-19FE60AD44C5}" destId="{22D660FC-46E9-41AF-8D8C-807EAF3472C2}" srcOrd="12" destOrd="0" presId="urn:microsoft.com/office/officeart/2005/8/layout/cycle6"/>
    <dgm:cxn modelId="{2347F199-AFE4-49DD-B9C3-B6EED8698AC2}" type="presParOf" srcId="{C9FACD74-62D7-457B-A784-19FE60AD44C5}" destId="{1620031B-FCEB-4602-AC78-D3B0695B1448}" srcOrd="13" destOrd="0" presId="urn:microsoft.com/office/officeart/2005/8/layout/cycle6"/>
    <dgm:cxn modelId="{97E1F835-A615-4502-9EAC-80F8B98DB6BB}" type="presParOf" srcId="{C9FACD74-62D7-457B-A784-19FE60AD44C5}" destId="{ECA1A7E1-8E63-48FF-94D7-7B3EC8DA47E1}" srcOrd="14" destOrd="0" presId="urn:microsoft.com/office/officeart/2005/8/layout/cycle6"/>
    <dgm:cxn modelId="{21520078-DE1F-4A95-8627-0372A9C83D2F}" type="presParOf" srcId="{C9FACD74-62D7-457B-A784-19FE60AD44C5}" destId="{2FB55BD3-383E-41A0-9002-2380077D8E0C}" srcOrd="15" destOrd="0" presId="urn:microsoft.com/office/officeart/2005/8/layout/cycle6"/>
    <dgm:cxn modelId="{BB1B672A-E351-4C83-9E49-02DB9EB6F611}" type="presParOf" srcId="{C9FACD74-62D7-457B-A784-19FE60AD44C5}" destId="{DBFCB83D-A11D-4B18-92DC-7835F4ABF221}" srcOrd="16" destOrd="0" presId="urn:microsoft.com/office/officeart/2005/8/layout/cycle6"/>
    <dgm:cxn modelId="{94165F9B-9C7A-466F-95DA-8B907C9728B0}" type="presParOf" srcId="{C9FACD74-62D7-457B-A784-19FE60AD44C5}" destId="{965E6A10-40EE-4D14-A9B1-4FD3A32DF8BA}" srcOrd="17" destOrd="0" presId="urn:microsoft.com/office/officeart/2005/8/layout/cycle6"/>
    <dgm:cxn modelId="{1829863E-ADD5-4B64-8442-2D5906ACD922}" type="presParOf" srcId="{C9FACD74-62D7-457B-A784-19FE60AD44C5}" destId="{E1F1DAAD-0181-4605-B672-1395CF6C52D8}" srcOrd="18" destOrd="0" presId="urn:microsoft.com/office/officeart/2005/8/layout/cycle6"/>
    <dgm:cxn modelId="{583CB25A-FAF4-4018-835F-B8FA01234BE8}" type="presParOf" srcId="{C9FACD74-62D7-457B-A784-19FE60AD44C5}" destId="{5CF2A6DC-067F-4DAB-8150-DBCB2AA6A76B}" srcOrd="19" destOrd="0" presId="urn:microsoft.com/office/officeart/2005/8/layout/cycle6"/>
    <dgm:cxn modelId="{E60374E6-E4FE-498F-A6D3-2CB0D7D2C192}" type="presParOf" srcId="{C9FACD74-62D7-457B-A784-19FE60AD44C5}" destId="{50CE4C0F-DFC6-419D-9E79-78D4CF2C46BC}" srcOrd="20" destOrd="0" presId="urn:microsoft.com/office/officeart/2005/8/layout/cycle6"/>
    <dgm:cxn modelId="{0EC17F50-EE30-45C5-AF33-C282404A6FFD}" type="presParOf" srcId="{C9FACD74-62D7-457B-A784-19FE60AD44C5}" destId="{9E61237B-A55D-416A-968B-D7737C4305CE}" srcOrd="21" destOrd="0" presId="urn:microsoft.com/office/officeart/2005/8/layout/cycle6"/>
    <dgm:cxn modelId="{9539CB64-6948-4ED7-A195-1AE9A08995D4}" type="presParOf" srcId="{C9FACD74-62D7-457B-A784-19FE60AD44C5}" destId="{CBF8AB51-C5CD-4830-A428-7B613D5F2E35}" srcOrd="22" destOrd="0" presId="urn:microsoft.com/office/officeart/2005/8/layout/cycle6"/>
    <dgm:cxn modelId="{23CFAFC0-5B8E-4960-8521-0C207E7E9118}" type="presParOf" srcId="{C9FACD74-62D7-457B-A784-19FE60AD44C5}" destId="{7ECBA111-426C-42EB-83BE-616845E26F25}" srcOrd="23" destOrd="0" presId="urn:microsoft.com/office/officeart/2005/8/layout/cycle6"/>
    <dgm:cxn modelId="{0A299193-CC1B-455A-A869-7C7746799ABA}" type="presParOf" srcId="{C9FACD74-62D7-457B-A784-19FE60AD44C5}" destId="{D3026152-E90F-45FA-A2F9-715FB09CEAE6}" srcOrd="24" destOrd="0" presId="urn:microsoft.com/office/officeart/2005/8/layout/cycle6"/>
    <dgm:cxn modelId="{AFC1A4FF-69DE-4029-84D0-99A0A03FD293}" type="presParOf" srcId="{C9FACD74-62D7-457B-A784-19FE60AD44C5}" destId="{F34C13B3-73DF-4433-8CF1-1BBFB66F5B03}" srcOrd="25" destOrd="0" presId="urn:microsoft.com/office/officeart/2005/8/layout/cycle6"/>
    <dgm:cxn modelId="{9E701522-37D1-49D9-824D-4C0880066821}" type="presParOf" srcId="{C9FACD74-62D7-457B-A784-19FE60AD44C5}" destId="{CCB61B1D-78E0-43DA-9638-8584B4F74BCB}" srcOrd="26" destOrd="0" presId="urn:microsoft.com/office/officeart/2005/8/layout/cycle6"/>
    <dgm:cxn modelId="{A7E442F5-165C-4961-8023-84992011E71D}" type="presParOf" srcId="{C9FACD74-62D7-457B-A784-19FE60AD44C5}" destId="{0EF0FF1D-84E2-43A6-A96C-6833752AB85E}" srcOrd="27" destOrd="0" presId="urn:microsoft.com/office/officeart/2005/8/layout/cycle6"/>
    <dgm:cxn modelId="{36BEAEE0-78C8-4D67-9632-1C5567CA8FEF}" type="presParOf" srcId="{C9FACD74-62D7-457B-A784-19FE60AD44C5}" destId="{1B72ED4B-E5D2-48AA-9441-485FFE640CDC}" srcOrd="28" destOrd="0" presId="urn:microsoft.com/office/officeart/2005/8/layout/cycle6"/>
    <dgm:cxn modelId="{9AF0CD75-D74A-4A6C-B619-773C70DA7E6D}" type="presParOf" srcId="{C9FACD74-62D7-457B-A784-19FE60AD44C5}" destId="{2B4F3FD6-C46F-4D84-B9FE-A06360FAE7B8}" srcOrd="29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A57D5-5D7D-4371-86BF-5A47EDF832B3}">
      <dsp:nvSpPr>
        <dsp:cNvPr id="0" name=""/>
        <dsp:cNvSpPr/>
      </dsp:nvSpPr>
      <dsp:spPr>
        <a:xfrm>
          <a:off x="2928957" y="246047"/>
          <a:ext cx="1126626" cy="546469"/>
        </a:xfrm>
        <a:prstGeom prst="roundRect">
          <a:avLst/>
        </a:prstGeom>
        <a:solidFill>
          <a:srgbClr val="1ACEF8"/>
        </a:solidFill>
        <a:ln w="28575" cap="flat" cmpd="sng" algn="ctr">
          <a:solidFill>
            <a:scrgbClr r="0" g="0" b="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Деловые игры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955633" y="272723"/>
        <a:ext cx="1073274" cy="493117"/>
      </dsp:txXfrm>
    </dsp:sp>
    <dsp:sp modelId="{681C8ED8-8321-44DB-8DDD-90CEE2C8FCC1}">
      <dsp:nvSpPr>
        <dsp:cNvPr id="0" name=""/>
        <dsp:cNvSpPr/>
      </dsp:nvSpPr>
      <dsp:spPr>
        <a:xfrm>
          <a:off x="1999181" y="541720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2066311" y="9813"/>
              </a:moveTo>
              <a:arcTo wR="2277512" hR="2277512" stAng="15880749" swAng="1484708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84A7F-90C4-4473-B21F-627A9250DE8B}">
      <dsp:nvSpPr>
        <dsp:cNvPr id="0" name=""/>
        <dsp:cNvSpPr/>
      </dsp:nvSpPr>
      <dsp:spPr>
        <a:xfrm>
          <a:off x="4786343" y="674683"/>
          <a:ext cx="1130930" cy="546469"/>
        </a:xfrm>
        <a:prstGeom prst="roundRect">
          <a:avLst/>
        </a:prstGeom>
        <a:solidFill>
          <a:srgbClr val="EB9119"/>
        </a:solidFill>
        <a:ln w="28575" cap="flat" cmpd="sng" algn="ctr">
          <a:solidFill>
            <a:scrgbClr r="0" g="0" b="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Круглые столы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4813019" y="701359"/>
        <a:ext cx="1077578" cy="493117"/>
      </dsp:txXfrm>
    </dsp:sp>
    <dsp:sp modelId="{052C13BC-38F9-46B2-ADE8-0B056C866C84}">
      <dsp:nvSpPr>
        <dsp:cNvPr id="0" name=""/>
        <dsp:cNvSpPr/>
      </dsp:nvSpPr>
      <dsp:spPr>
        <a:xfrm>
          <a:off x="2759343" y="1156997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2824141" y="66571"/>
              </a:moveTo>
              <a:arcTo wR="2277512" hR="2277512" stAng="17033234" swAng="1515935"/>
            </a:path>
          </a:pathLst>
        </a:custGeom>
        <a:noFill/>
        <a:ln w="9525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B94D13-3CA8-4FD5-8CD8-42F0A6570FAA}">
      <dsp:nvSpPr>
        <dsp:cNvPr id="0" name=""/>
        <dsp:cNvSpPr/>
      </dsp:nvSpPr>
      <dsp:spPr>
        <a:xfrm>
          <a:off x="5929357" y="1674812"/>
          <a:ext cx="1248068" cy="546469"/>
        </a:xfrm>
        <a:prstGeom prst="roundRect">
          <a:avLst/>
        </a:prstGeom>
        <a:solidFill>
          <a:srgbClr val="00FF00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Семинары - практикумы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5956033" y="1701488"/>
        <a:ext cx="1194716" cy="493117"/>
      </dsp:txXfrm>
    </dsp:sp>
    <dsp:sp modelId="{CDEBFE62-5B28-463E-9F79-3ED310AAC832}">
      <dsp:nvSpPr>
        <dsp:cNvPr id="0" name=""/>
        <dsp:cNvSpPr/>
      </dsp:nvSpPr>
      <dsp:spPr>
        <a:xfrm>
          <a:off x="2089198" y="404607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4509399" y="1823923"/>
              </a:moveTo>
              <a:arcTo wR="2277512" hR="2277512" stAng="20910731" swAng="1099648"/>
            </a:path>
          </a:pathLst>
        </a:custGeom>
        <a:noFill/>
        <a:ln w="9525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48F85-1C53-4E0F-B1F4-8245203FC1F3}">
      <dsp:nvSpPr>
        <dsp:cNvPr id="0" name=""/>
        <dsp:cNvSpPr/>
      </dsp:nvSpPr>
      <dsp:spPr>
        <a:xfrm>
          <a:off x="6000793" y="2960697"/>
          <a:ext cx="1151511" cy="546469"/>
        </a:xfrm>
        <a:prstGeom prst="roundRect">
          <a:avLst/>
        </a:prstGeom>
        <a:solidFill>
          <a:srgbClr val="E939BB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Мастер-классы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6027469" y="2987373"/>
        <a:ext cx="1098159" cy="493117"/>
      </dsp:txXfrm>
    </dsp:sp>
    <dsp:sp modelId="{59E02F2E-4C2E-422E-B8E8-6110953F6BE4}">
      <dsp:nvSpPr>
        <dsp:cNvPr id="0" name=""/>
        <dsp:cNvSpPr/>
      </dsp:nvSpPr>
      <dsp:spPr>
        <a:xfrm>
          <a:off x="2733488" y="-494601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3758346" y="4007885"/>
              </a:moveTo>
              <a:arcTo wR="2277512" hR="2277512" stAng="2966608" swAng="1398802"/>
            </a:path>
          </a:pathLst>
        </a:custGeom>
        <a:noFill/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D660FC-46E9-41AF-8D8C-807EAF3472C2}">
      <dsp:nvSpPr>
        <dsp:cNvPr id="0" name=""/>
        <dsp:cNvSpPr/>
      </dsp:nvSpPr>
      <dsp:spPr>
        <a:xfrm>
          <a:off x="4857783" y="3960825"/>
          <a:ext cx="1196902" cy="546469"/>
        </a:xfrm>
        <a:prstGeom prst="roundRect">
          <a:avLst/>
        </a:prstGeom>
        <a:solidFill>
          <a:srgbClr val="0192FF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Экспедиции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4884459" y="3987501"/>
        <a:ext cx="1143550" cy="493117"/>
      </dsp:txXfrm>
    </dsp:sp>
    <dsp:sp modelId="{ECA1A7E1-8E63-48FF-94D7-7B3EC8DA47E1}">
      <dsp:nvSpPr>
        <dsp:cNvPr id="0" name=""/>
        <dsp:cNvSpPr/>
      </dsp:nvSpPr>
      <dsp:spPr>
        <a:xfrm>
          <a:off x="2294113" y="28293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2854419" y="4480746"/>
              </a:moveTo>
              <a:arcTo wR="2277512" hR="2277512" stAng="4519607" swAng="1017616"/>
            </a:path>
          </a:pathLst>
        </a:custGeom>
        <a:noFill/>
        <a:ln w="9525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55BD3-383E-41A0-9002-2380077D8E0C}">
      <dsp:nvSpPr>
        <dsp:cNvPr id="0" name=""/>
        <dsp:cNvSpPr/>
      </dsp:nvSpPr>
      <dsp:spPr>
        <a:xfrm>
          <a:off x="3108199" y="4462713"/>
          <a:ext cx="1365694" cy="546469"/>
        </a:xfrm>
        <a:prstGeom prst="roundRect">
          <a:avLst/>
        </a:prstGeom>
        <a:solidFill>
          <a:srgbClr val="00FF00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Буклеты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журналы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134875" y="4489389"/>
        <a:ext cx="1312342" cy="493117"/>
      </dsp:txXfrm>
    </dsp:sp>
    <dsp:sp modelId="{965E6A10-40EE-4D14-A9B1-4FD3A32DF8BA}">
      <dsp:nvSpPr>
        <dsp:cNvPr id="0" name=""/>
        <dsp:cNvSpPr/>
      </dsp:nvSpPr>
      <dsp:spPr>
        <a:xfrm>
          <a:off x="650801" y="122815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2446855" y="4548720"/>
              </a:moveTo>
              <a:arcTo wR="2277512" hR="2277512" stAng="5144152" swAng="1578731"/>
            </a:path>
          </a:pathLst>
        </a:custGeom>
        <a:noFill/>
        <a:ln w="9525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1DAAD-0181-4605-B672-1395CF6C52D8}">
      <dsp:nvSpPr>
        <dsp:cNvPr id="0" name=""/>
        <dsp:cNvSpPr/>
      </dsp:nvSpPr>
      <dsp:spPr>
        <a:xfrm>
          <a:off x="1143015" y="3960823"/>
          <a:ext cx="1268203" cy="546469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Досуги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Открытые занятия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169691" y="3987499"/>
        <a:ext cx="1214851" cy="493117"/>
      </dsp:txXfrm>
    </dsp:sp>
    <dsp:sp modelId="{50CE4C0F-DFC6-419D-9E79-78D4CF2C46BC}">
      <dsp:nvSpPr>
        <dsp:cNvPr id="0" name=""/>
        <dsp:cNvSpPr/>
      </dsp:nvSpPr>
      <dsp:spPr>
        <a:xfrm>
          <a:off x="65453" y="-456960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1488753" y="4414080"/>
              </a:moveTo>
              <a:arcTo wR="2277512" hR="2277512" stAng="6615761" swAng="1607603"/>
            </a:path>
          </a:pathLst>
        </a:custGeom>
        <a:noFill/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61237B-A55D-416A-968B-D7737C4305CE}">
      <dsp:nvSpPr>
        <dsp:cNvPr id="0" name=""/>
        <dsp:cNvSpPr/>
      </dsp:nvSpPr>
      <dsp:spPr>
        <a:xfrm>
          <a:off x="71445" y="2817815"/>
          <a:ext cx="1071651" cy="546469"/>
        </a:xfrm>
        <a:prstGeom prst="roundRect">
          <a:avLst/>
        </a:prstGeom>
        <a:solidFill>
          <a:srgbClr val="DE675A"/>
        </a:solidFill>
        <a:ln w="25400" cap="flat" cmpd="sng" algn="ctr">
          <a:solidFill>
            <a:srgbClr val="00206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Дни открытых дверей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98121" y="2844491"/>
        <a:ext cx="1018299" cy="493117"/>
      </dsp:txXfrm>
    </dsp:sp>
    <dsp:sp modelId="{7ECBA111-426C-42EB-83BE-616845E26F25}">
      <dsp:nvSpPr>
        <dsp:cNvPr id="0" name=""/>
        <dsp:cNvSpPr/>
      </dsp:nvSpPr>
      <dsp:spPr>
        <a:xfrm>
          <a:off x="567500" y="673482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4264" y="2138201"/>
              </a:moveTo>
              <a:arcTo wR="2277512" hR="2277512" stAng="11010411" swAng="911380"/>
            </a:path>
          </a:pathLst>
        </a:custGeom>
        <a:noFill/>
        <a:ln w="9525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26152-E90F-45FA-A2F9-715FB09CEAE6}">
      <dsp:nvSpPr>
        <dsp:cNvPr id="0" name=""/>
        <dsp:cNvSpPr/>
      </dsp:nvSpPr>
      <dsp:spPr>
        <a:xfrm>
          <a:off x="142879" y="1817685"/>
          <a:ext cx="1152310" cy="397425"/>
        </a:xfrm>
        <a:prstGeom prst="roundRect">
          <a:avLst/>
        </a:prstGeom>
        <a:solidFill>
          <a:srgbClr val="1ACEF8"/>
        </a:solidFill>
        <a:ln w="28575" cap="flat" cmpd="sng" algn="ctr">
          <a:solidFill>
            <a:scrgbClr r="0" g="0" b="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chemeClr val="tx1"/>
              </a:solidFill>
            </a:rPr>
            <a:t>Квесты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62280" y="1837086"/>
        <a:ext cx="1113508" cy="358623"/>
      </dsp:txXfrm>
    </dsp:sp>
    <dsp:sp modelId="{CCB61B1D-78E0-43DA-9638-8584B4F74BCB}">
      <dsp:nvSpPr>
        <dsp:cNvPr id="0" name=""/>
        <dsp:cNvSpPr/>
      </dsp:nvSpPr>
      <dsp:spPr>
        <a:xfrm>
          <a:off x="-59726" y="1291939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828045" y="520780"/>
              </a:moveTo>
              <a:arcTo wR="2277512" hR="2277512" stAng="13828452" swAng="1157567"/>
            </a:path>
          </a:pathLst>
        </a:custGeom>
        <a:noFill/>
        <a:ln w="9525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F0FF1D-84E2-43A6-A96C-6833752AB85E}">
      <dsp:nvSpPr>
        <dsp:cNvPr id="0" name=""/>
        <dsp:cNvSpPr/>
      </dsp:nvSpPr>
      <dsp:spPr>
        <a:xfrm>
          <a:off x="1000133" y="608911"/>
          <a:ext cx="1396666" cy="820884"/>
        </a:xfrm>
        <a:prstGeom prst="roundRect">
          <a:avLst/>
        </a:prstGeom>
        <a:solidFill>
          <a:srgbClr val="FFFF00"/>
        </a:solidFill>
        <a:ln w="28575" cap="flat" cmpd="sng" algn="ctr">
          <a:solidFill>
            <a:scrgbClr r="0" g="0" b="0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Акции Волонтерство</a:t>
          </a:r>
          <a:endParaRPr lang="ru-RU" sz="1200" b="1" kern="1200" dirty="0" smtClean="0">
            <a:solidFill>
              <a:schemeClr val="tx1"/>
            </a:solidFill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Проекты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Походы</a:t>
          </a:r>
          <a:endParaRPr lang="ru-RU" sz="1200" b="1" kern="1200" dirty="0" smtClean="0">
            <a:solidFill>
              <a:schemeClr val="tx1"/>
            </a:solidFill>
          </a:endParaRPr>
        </a:p>
      </dsp:txBody>
      <dsp:txXfrm>
        <a:off x="1040205" y="648983"/>
        <a:ext cx="1316522" cy="740740"/>
      </dsp:txXfrm>
    </dsp:sp>
    <dsp:sp modelId="{2B4F3FD6-C46F-4D84-B9FE-A06360FAE7B8}">
      <dsp:nvSpPr>
        <dsp:cNvPr id="0" name=""/>
        <dsp:cNvSpPr/>
      </dsp:nvSpPr>
      <dsp:spPr>
        <a:xfrm>
          <a:off x="137644" y="587733"/>
          <a:ext cx="4555024" cy="4555024"/>
        </a:xfrm>
        <a:custGeom>
          <a:avLst/>
          <a:gdLst/>
          <a:ahLst/>
          <a:cxnLst/>
          <a:rect l="0" t="0" r="0" b="0"/>
          <a:pathLst>
            <a:path>
              <a:moveTo>
                <a:pt x="1975816" y="20070"/>
              </a:moveTo>
              <a:arcTo wR="2277512" hR="2277512" stAng="15743269" swAng="1226566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2428868"/>
            <a:ext cx="7000924" cy="32316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СТАЖИРОВОЧНАЯ ПЛОЩАДКА</a:t>
            </a:r>
          </a:p>
          <a:p>
            <a:pPr algn="ctr"/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«Эколого-просветительская деятельность ДОУ </a:t>
            </a:r>
            <a:endParaRPr lang="ru-RU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формирования экологической компетентности и природоохранной деятельности родителей воспитанников»</a:t>
            </a:r>
            <a:endParaRPr lang="ru-RU" sz="24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центр развития ребенка – детский сад № 33 Красносельского района Санкт-Петербурга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0"/>
            <a:ext cx="75816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КОНФЕРЕНЦИЯ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«Образовательная среда детского сада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ресурс экологического воспитания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881861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r>
              <a:rPr lang="ru-RU" b="1" i="1" dirty="0"/>
              <a:t> 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928670"/>
            <a:ext cx="1857356" cy="15001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амка 7"/>
          <p:cNvSpPr/>
          <p:nvPr/>
        </p:nvSpPr>
        <p:spPr>
          <a:xfrm>
            <a:off x="642910" y="2285992"/>
            <a:ext cx="7286676" cy="3714776"/>
          </a:xfrm>
          <a:prstGeom prst="frame">
            <a:avLst>
              <a:gd name="adj1" fmla="val 8317"/>
            </a:avLst>
          </a:prstGeom>
          <a:solidFill>
            <a:srgbClr val="EB91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 descr="http://gou-npo-pu-25.ucoz.ru/_nw/1/25223396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143512"/>
            <a:ext cx="1660332" cy="1506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71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 flipH="1">
            <a:off x="1" y="-54213"/>
            <a:ext cx="9143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2" b="19288"/>
          <a:stretch/>
        </p:blipFill>
        <p:spPr>
          <a:xfrm>
            <a:off x="0" y="-25188"/>
            <a:ext cx="91440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221088"/>
            <a:ext cx="734481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142852"/>
            <a:ext cx="84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Стажировочная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площадка   ГБДОУ ЦРР- детского сада № 33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Красносельского района Санкт-Петербурга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railwayukr.com/assets/files/2016/11/323bd6fbd4b2334614e212b83e00d76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8952"/>
            <a:ext cx="9144000" cy="609904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42976" y="5715016"/>
            <a:ext cx="68580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«Эколого-просветительская деятельность ДОУ </a:t>
            </a:r>
            <a:endParaRPr lang="ru-RU" i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формирования экологической компетентности и природоохранной деятельности родителей воспитанников»</a:t>
            </a:r>
            <a:endParaRPr lang="ru-RU" i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785794"/>
            <a:ext cx="7043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Время подвести итоги: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7476" r="11413"/>
          <a:stretch/>
        </p:blipFill>
        <p:spPr>
          <a:xfrm>
            <a:off x="209836" y="3391573"/>
            <a:ext cx="4248472" cy="346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188640"/>
            <a:ext cx="7992888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 smtClean="0"/>
              <a:t> </a:t>
            </a:r>
            <a:r>
              <a:rPr lang="ru-RU" b="1" i="1" dirty="0" smtClean="0"/>
              <a:t>Интерактивное занятие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«Как на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Дудоре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горе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…», г. Санкт-Петербург, ГБДОУ ЦРР – д\с №33 </a:t>
            </a: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724" y="549540"/>
            <a:ext cx="4783653" cy="318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28738" r="9051"/>
          <a:stretch/>
        </p:blipFill>
        <p:spPr>
          <a:xfrm>
            <a:off x="68630" y="828817"/>
            <a:ext cx="4403968" cy="263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8657" r="8263"/>
          <a:stretch/>
        </p:blipFill>
        <p:spPr>
          <a:xfrm>
            <a:off x="4758232" y="3747074"/>
            <a:ext cx="3741385" cy="3110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00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073" y="3789040"/>
            <a:ext cx="4903927" cy="30601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656"/>
            <a:ext cx="4776779" cy="32435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5587" b="32281"/>
          <a:stretch/>
        </p:blipFill>
        <p:spPr>
          <a:xfrm>
            <a:off x="4740118" y="211657"/>
            <a:ext cx="4202630" cy="3543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6295" r="400" b="3932"/>
          <a:stretch/>
        </p:blipFill>
        <p:spPr>
          <a:xfrm>
            <a:off x="144165" y="3743220"/>
            <a:ext cx="4095908" cy="3209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56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7339" y="3468454"/>
            <a:ext cx="6786578" cy="72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«Формирование экокультуры дошкольников через волонтерскую деятельность», г. Брянск, ДОУ №68</a:t>
            </a:r>
            <a:endParaRPr lang="ru-RU" b="1" i="1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77" y="28269"/>
            <a:ext cx="7992503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 smtClean="0"/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«Экспедиция как форма организации природоохранной деятельности участников образовательного процесса детского сада», г. Санкт-Петербург, ГБДОУ ЦРР – д\с №33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t="3156" r="-3549" b="-3156"/>
          <a:stretch/>
        </p:blipFill>
        <p:spPr>
          <a:xfrm>
            <a:off x="3317715" y="967438"/>
            <a:ext cx="2852440" cy="2310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4" y="1046109"/>
            <a:ext cx="3358439" cy="223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r="24013" b="11019"/>
          <a:stretch/>
        </p:blipFill>
        <p:spPr>
          <a:xfrm>
            <a:off x="3820517" y="4490886"/>
            <a:ext cx="3339477" cy="2249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 r="15350"/>
          <a:stretch/>
        </p:blipFill>
        <p:spPr>
          <a:xfrm>
            <a:off x="145597" y="4405635"/>
            <a:ext cx="3527885" cy="2308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5" t="11019" r="34250"/>
          <a:stretch/>
        </p:blipFill>
        <p:spPr>
          <a:xfrm>
            <a:off x="7454064" y="3708408"/>
            <a:ext cx="1440160" cy="319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8107" r="12988" b="13382"/>
          <a:stretch/>
        </p:blipFill>
        <p:spPr>
          <a:xfrm>
            <a:off x="5891403" y="1141648"/>
            <a:ext cx="3125321" cy="218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195"/>
            <a:ext cx="61144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Представлен опыт работы </a:t>
            </a:r>
            <a:endParaRPr lang="ru-RU" sz="3600" b="1" i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Рисунок 11" descr="http://www.rgpz.ucoz.ru/_nw/3/s14293062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72396" y="-5753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504" y="3393613"/>
            <a:ext cx="66247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Развивающая игра "</a:t>
            </a:r>
            <a:r>
              <a:rPr lang="ru-RU" b="1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Разделный</a:t>
            </a:r>
            <a:r>
              <a:rPr lang="ru-RU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сбор»;  </a:t>
            </a:r>
            <a:r>
              <a:rPr lang="ru-RU" b="1" i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эколого</a:t>
            </a:r>
            <a:r>
              <a:rPr lang="ru-RU" b="1" i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- развивающая среда участков  детского сада. Метеостанция в детском саду, г. Петрозаводск, МДОУ №111 «Сказка»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90" y="676737"/>
            <a:ext cx="671514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«Реализация международной программы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Эко-школы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/Зеленый флаг в ДОО города Нижнекамска»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838" r="22438"/>
          <a:stretch/>
        </p:blipFill>
        <p:spPr>
          <a:xfrm>
            <a:off x="4497598" y="1303739"/>
            <a:ext cx="3386770" cy="2188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s://sun3-4.userapi.com/c621707/v621707643/77f13/nNivKyOJIK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6219" y="3645024"/>
            <a:ext cx="1482061" cy="37284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42" y="1347279"/>
            <a:ext cx="3217605" cy="214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4" r="5967" b="3377"/>
          <a:stretch/>
        </p:blipFill>
        <p:spPr>
          <a:xfrm>
            <a:off x="4355976" y="4146974"/>
            <a:ext cx="4305697" cy="263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r="20075"/>
          <a:stretch/>
        </p:blipFill>
        <p:spPr>
          <a:xfrm>
            <a:off x="379170" y="4218207"/>
            <a:ext cx="3442731" cy="2656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/>
          <a:stretch/>
        </p:blipFill>
        <p:spPr>
          <a:xfrm>
            <a:off x="395536" y="597065"/>
            <a:ext cx="4032323" cy="2764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/>
          <a:stretch/>
        </p:blipFill>
        <p:spPr>
          <a:xfrm>
            <a:off x="4572000" y="544943"/>
            <a:ext cx="4051327" cy="304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536" y="101062"/>
            <a:ext cx="585791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Деловая игра «Экологическое просвещение родителей», г. Санкт-Петербург, ГБДОУ №28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5113" r="5113" b="20469"/>
          <a:stretch/>
        </p:blipFill>
        <p:spPr>
          <a:xfrm>
            <a:off x="-59914" y="3356992"/>
            <a:ext cx="5597172" cy="335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93" r="5901" b="-793"/>
          <a:stretch/>
        </p:blipFill>
        <p:spPr>
          <a:xfrm>
            <a:off x="5550119" y="4077072"/>
            <a:ext cx="3387476" cy="239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58798"/>
            <a:ext cx="70567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Экологическое образование через ежеквартальный журнал «Мой любимый детский сад», г. Санкт-Петербург, ГБДОУ №169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7" r="8263" b="12201"/>
          <a:stretch/>
        </p:blipFill>
        <p:spPr>
          <a:xfrm>
            <a:off x="490640" y="1061726"/>
            <a:ext cx="3961535" cy="227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8269" r="4716" b="12588"/>
          <a:stretch/>
        </p:blipFill>
        <p:spPr>
          <a:xfrm>
            <a:off x="4762090" y="1202006"/>
            <a:ext cx="3414681" cy="2138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s://ozon-st.cdn.ngenix.net/multimedia/1008777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-11898"/>
            <a:ext cx="1160871" cy="153033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49483" y="3555528"/>
            <a:ext cx="559175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Стендовый доклад «Туристические походы как средство экологического просвещения родителей», </a:t>
            </a:r>
            <a:r>
              <a:rPr lang="ru-RU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г.Подольск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МДОУ №40 «Капелька»</a:t>
            </a:r>
            <a:endParaRPr lang="ru-RU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 t="6295" r="-210"/>
          <a:stretch/>
        </p:blipFill>
        <p:spPr>
          <a:xfrm>
            <a:off x="1475656" y="4478858"/>
            <a:ext cx="3456383" cy="263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5900" r="5901" b="4326"/>
          <a:stretch/>
        </p:blipFill>
        <p:spPr>
          <a:xfrm rot="5400000">
            <a:off x="5396407" y="4129683"/>
            <a:ext cx="3280681" cy="2308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28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s://obyava.org/files/images/items/0/51zd1b0518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428868"/>
            <a:ext cx="3571900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0"/>
            <a:ext cx="8358245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i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Результаты дискуссии </a:t>
            </a:r>
          </a:p>
          <a:p>
            <a:pPr algn="ctr"/>
            <a:r>
              <a:rPr lang="ru-RU" sz="1600" b="1" i="1" dirty="0" smtClean="0"/>
              <a:t>«Какие современные формы эколого-просветительской деятельности ДОУ способствуют формированию экологической компетентности родителей воспитанников?</a:t>
            </a:r>
          </a:p>
          <a:p>
            <a:pPr algn="ctr"/>
            <a:endParaRPr lang="ru-RU" sz="3200" b="1" i="1" cap="none" spc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4335403"/>
              </p:ext>
            </p:extLst>
          </p:nvPr>
        </p:nvGraphicFramePr>
        <p:xfrm>
          <a:off x="1000100" y="1397000"/>
          <a:ext cx="7358114" cy="510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714612" y="3286124"/>
            <a:ext cx="421484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ru-RU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Изучение  взглядов семьи на экологическое воспитание</a:t>
            </a:r>
          </a:p>
          <a:p>
            <a:pPr algn="ctr">
              <a:buFont typeface="Wingdings" pitchFamily="2" charset="2"/>
              <a:buChar char="q"/>
            </a:pPr>
            <a:r>
              <a:rPr lang="ru-RU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Индивидуальный подход</a:t>
            </a:r>
          </a:p>
          <a:p>
            <a:pPr algn="ctr">
              <a:buFont typeface="Wingdings" pitchFamily="2" charset="2"/>
              <a:buChar char="q"/>
            </a:pP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Деловое сотрудничество</a:t>
            </a:r>
            <a:endParaRPr lang="ru-RU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Кольцо 8"/>
          <p:cNvSpPr/>
          <p:nvPr/>
        </p:nvSpPr>
        <p:spPr>
          <a:xfrm>
            <a:off x="714348" y="1357298"/>
            <a:ext cx="7858180" cy="5357850"/>
          </a:xfrm>
          <a:prstGeom prst="donut">
            <a:avLst>
              <a:gd name="adj" fmla="val 3845"/>
            </a:avLst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00430" y="2357430"/>
            <a:ext cx="231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ИНТЕРЕС</a:t>
            </a:r>
            <a:endParaRPr lang="ru-RU" sz="44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0496" y="4857760"/>
            <a:ext cx="19928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Диалог</a:t>
            </a:r>
            <a:endParaRPr lang="ru-RU" sz="44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2428860" y="2643182"/>
            <a:ext cx="1214446" cy="2857520"/>
          </a:xfrm>
          <a:prstGeom prst="curvedRightArrow">
            <a:avLst>
              <a:gd name="adj1" fmla="val 15999"/>
              <a:gd name="adj2" fmla="val 50000"/>
              <a:gd name="adj3" fmla="val 25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 flipH="1">
            <a:off x="5929322" y="2714620"/>
            <a:ext cx="1133484" cy="2714644"/>
          </a:xfrm>
          <a:prstGeom prst="curvedRightArrow">
            <a:avLst>
              <a:gd name="adj1" fmla="val 16436"/>
              <a:gd name="adj2" fmla="val 50000"/>
              <a:gd name="adj3" fmla="val 25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Кольцо 13"/>
          <p:cNvSpPr/>
          <p:nvPr/>
        </p:nvSpPr>
        <p:spPr>
          <a:xfrm>
            <a:off x="500034" y="1285860"/>
            <a:ext cx="8215370" cy="5572140"/>
          </a:xfrm>
          <a:prstGeom prst="donut">
            <a:avLst>
              <a:gd name="adj" fmla="val 2751"/>
            </a:avLst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s://ecologist.nethouse.ru/static/img/0000/0006/1776/61776522.kk3wu2chje.W66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919" y="928670"/>
            <a:ext cx="2714081" cy="22447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239</Words>
  <Application>Microsoft Office PowerPoint</Application>
  <PresentationFormat>Экран (4:3)</PresentationFormat>
  <Paragraphs>51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Алексеевна</dc:creator>
  <cp:lastModifiedBy>ADMIN</cp:lastModifiedBy>
  <cp:revision>36</cp:revision>
  <dcterms:created xsi:type="dcterms:W3CDTF">2018-09-28T06:46:24Z</dcterms:created>
  <dcterms:modified xsi:type="dcterms:W3CDTF">2018-10-01T11:57:35Z</dcterms:modified>
</cp:coreProperties>
</file>