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A3FA4F-FAE8-4378-BECD-EDC9CE085DC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5CCDD6F-9AA1-4039-BE93-E299CEC83E88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Человек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27EE4-4CB2-443E-971C-0CE9811CE68C}" type="parTrans" cxnId="{ED40C31B-7563-4ED5-AEDA-BF650BF62164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D7C71E-EBDF-4ABE-A0A5-AF9387B47447}" type="sibTrans" cxnId="{ED40C31B-7563-4ED5-AEDA-BF650BF62164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40AB06-E36E-4165-A0E9-3F04C66525C8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Много работы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1C2918-710A-4B9D-BE60-BFD749605288}" type="parTrans" cxnId="{DE33584F-0CD8-459A-A93C-72AB6923A6E7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25D313-1DA2-41CA-805C-CF7C9735311C}" type="sibTrans" cxnId="{DE33584F-0CD8-459A-A93C-72AB6923A6E7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ACE18F-9BA8-4BC6-9712-FB1348FD132C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Хуже здоровье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CAA15A-2702-47F8-AACB-966036ED22D7}" type="parTrans" cxnId="{AAF81619-6644-468E-938D-2FC74BB3FFD4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37EBB-97C1-432F-9F63-CD56D5D0720B}" type="sibTrans" cxnId="{AAF81619-6644-468E-938D-2FC74BB3FFD4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A07254-42C6-4294-A662-E17AE2806C15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Мало работы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B17EA4-C759-479B-A0C9-9B97FAAD5D53}" type="parTrans" cxnId="{8B0E1B1A-90DC-421B-862B-190FBAB0FA28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0EA33B-BFBE-4651-B05C-A87BE5740562}" type="sibTrans" cxnId="{8B0E1B1A-90DC-421B-862B-190FBAB0FA28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CD53B8-9E9C-41F0-BE70-F34D689167DE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Мало денег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16B3AD-DA1A-4A91-87E3-05F47976804A}" type="parTrans" cxnId="{B2666EBA-0D93-416A-BA4C-D95B3A1315B8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623A71-6357-4938-AF4B-9A8D71754CA5}" type="sibTrans" cxnId="{B2666EBA-0D93-416A-BA4C-D95B3A1315B8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3FCCC4-3C8E-4B3F-A6A1-43A69F430E69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Много денег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7B13EF-4047-4425-9BBC-8286FF5D257D}" type="parTrans" cxnId="{5EABEFE8-88EF-4B7E-9D54-25BA5FC810F0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162292-638E-4D0F-BD6D-46ED52C8396A}" type="sibTrans" cxnId="{5EABEFE8-88EF-4B7E-9D54-25BA5FC810F0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33D784-69F8-4FC9-AABA-5C6C538F20E7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Лучше здоровье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424F05-785C-4C77-83D5-268C83F87831}" type="parTrans" cxnId="{BFE41123-3BCF-4452-80BC-FE2E90E053FF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9A0C9C-5CE6-4018-BB85-A28F71D84A10}" type="sibTrans" cxnId="{BFE41123-3BCF-4452-80BC-FE2E90E053FF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954330-5916-42A4-91D5-CAC3946036DF}" type="pres">
      <dgm:prSet presAssocID="{EEA3FA4F-FAE8-4378-BECD-EDC9CE085DC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5B4FC22-0AD0-4C80-ADF1-F27D8E84C6A7}" type="pres">
      <dgm:prSet presAssocID="{05CCDD6F-9AA1-4039-BE93-E299CEC83E88}" presName="hierRoot1" presStyleCnt="0"/>
      <dgm:spPr/>
    </dgm:pt>
    <dgm:pt modelId="{7E6F1702-0CD5-4A7F-AE0E-7FDB24E7358F}" type="pres">
      <dgm:prSet presAssocID="{05CCDD6F-9AA1-4039-BE93-E299CEC83E88}" presName="composite" presStyleCnt="0"/>
      <dgm:spPr/>
    </dgm:pt>
    <dgm:pt modelId="{F3A2D579-8150-440B-B286-E1B9EB36DE1D}" type="pres">
      <dgm:prSet presAssocID="{05CCDD6F-9AA1-4039-BE93-E299CEC83E88}" presName="background" presStyleLbl="node0" presStyleIdx="0" presStyleCnt="1"/>
      <dgm:spPr/>
    </dgm:pt>
    <dgm:pt modelId="{EB3A4B74-8487-474E-B65D-6EE0DD943F99}" type="pres">
      <dgm:prSet presAssocID="{05CCDD6F-9AA1-4039-BE93-E299CEC83E88}" presName="text" presStyleLbl="fgAcc0" presStyleIdx="0" presStyleCnt="1" custScaleY="782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34F232-BAC0-46FF-A4F7-1D1C10BEE66B}" type="pres">
      <dgm:prSet presAssocID="{05CCDD6F-9AA1-4039-BE93-E299CEC83E88}" presName="hierChild2" presStyleCnt="0"/>
      <dgm:spPr/>
    </dgm:pt>
    <dgm:pt modelId="{286797B8-5F3B-430B-AE7C-FA2867DF12E5}" type="pres">
      <dgm:prSet presAssocID="{E11C2918-710A-4B9D-BE60-BFD749605288}" presName="Name10" presStyleLbl="parChTrans1D2" presStyleIdx="0" presStyleCnt="2"/>
      <dgm:spPr/>
      <dgm:t>
        <a:bodyPr/>
        <a:lstStyle/>
        <a:p>
          <a:endParaRPr lang="ru-RU"/>
        </a:p>
      </dgm:t>
    </dgm:pt>
    <dgm:pt modelId="{ED627F1B-81E6-4299-BE94-F950AD4BDD4D}" type="pres">
      <dgm:prSet presAssocID="{1540AB06-E36E-4165-A0E9-3F04C66525C8}" presName="hierRoot2" presStyleCnt="0"/>
      <dgm:spPr/>
    </dgm:pt>
    <dgm:pt modelId="{D3BA6712-C10E-4D1C-A007-0FBE2DC5F1E4}" type="pres">
      <dgm:prSet presAssocID="{1540AB06-E36E-4165-A0E9-3F04C66525C8}" presName="composite2" presStyleCnt="0"/>
      <dgm:spPr/>
    </dgm:pt>
    <dgm:pt modelId="{0FC132E1-0C52-4EC5-81CD-A0E45D8D4435}" type="pres">
      <dgm:prSet presAssocID="{1540AB06-E36E-4165-A0E9-3F04C66525C8}" presName="background2" presStyleLbl="node2" presStyleIdx="0" presStyleCnt="2"/>
      <dgm:spPr/>
    </dgm:pt>
    <dgm:pt modelId="{8BFE030A-D1FD-4117-BFB8-E9B8CA0A124F}" type="pres">
      <dgm:prSet presAssocID="{1540AB06-E36E-4165-A0E9-3F04C66525C8}" presName="text2" presStyleLbl="fgAcc2" presStyleIdx="0" presStyleCnt="2" custScaleX="182993" custScaleY="743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ABE645-F063-4D6E-ADDB-B807F4669C60}" type="pres">
      <dgm:prSet presAssocID="{1540AB06-E36E-4165-A0E9-3F04C66525C8}" presName="hierChild3" presStyleCnt="0"/>
      <dgm:spPr/>
    </dgm:pt>
    <dgm:pt modelId="{95C821FE-193F-4FA6-8A9F-9760C1D6B23E}" type="pres">
      <dgm:prSet presAssocID="{7E7B13EF-4047-4425-9BBC-8286FF5D257D}" presName="Name17" presStyleLbl="parChTrans1D3" presStyleIdx="0" presStyleCnt="4"/>
      <dgm:spPr/>
      <dgm:t>
        <a:bodyPr/>
        <a:lstStyle/>
        <a:p>
          <a:endParaRPr lang="ru-RU"/>
        </a:p>
      </dgm:t>
    </dgm:pt>
    <dgm:pt modelId="{BE421351-2D88-4839-8F12-B02C2FE18A87}" type="pres">
      <dgm:prSet presAssocID="{DB3FCCC4-3C8E-4B3F-A6A1-43A69F430E69}" presName="hierRoot3" presStyleCnt="0"/>
      <dgm:spPr/>
    </dgm:pt>
    <dgm:pt modelId="{17ADEADC-30B8-4538-B2ED-D539FBF4FD55}" type="pres">
      <dgm:prSet presAssocID="{DB3FCCC4-3C8E-4B3F-A6A1-43A69F430E69}" presName="composite3" presStyleCnt="0"/>
      <dgm:spPr/>
    </dgm:pt>
    <dgm:pt modelId="{A70049C9-A8F3-4AE9-9BC0-A5DA72D0DE2C}" type="pres">
      <dgm:prSet presAssocID="{DB3FCCC4-3C8E-4B3F-A6A1-43A69F430E69}" presName="background3" presStyleLbl="node3" presStyleIdx="0" presStyleCnt="4"/>
      <dgm:spPr/>
    </dgm:pt>
    <dgm:pt modelId="{201176B5-DA29-4CBC-B5A9-7A8533F06AC9}" type="pres">
      <dgm:prSet presAssocID="{DB3FCCC4-3C8E-4B3F-A6A1-43A69F430E69}" presName="text3" presStyleLbl="fgAcc3" presStyleIdx="0" presStyleCnt="4" custScaleX="138159" custScaleY="694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88ACDB-0E41-441B-85D3-7A1E5C1D7C60}" type="pres">
      <dgm:prSet presAssocID="{DB3FCCC4-3C8E-4B3F-A6A1-43A69F430E69}" presName="hierChild4" presStyleCnt="0"/>
      <dgm:spPr/>
    </dgm:pt>
    <dgm:pt modelId="{6B7CBB52-B395-46D0-840F-88CA5B1DB6D4}" type="pres">
      <dgm:prSet presAssocID="{B2CAA15A-2702-47F8-AACB-966036ED22D7}" presName="Name17" presStyleLbl="parChTrans1D3" presStyleIdx="1" presStyleCnt="4"/>
      <dgm:spPr/>
      <dgm:t>
        <a:bodyPr/>
        <a:lstStyle/>
        <a:p>
          <a:endParaRPr lang="ru-RU"/>
        </a:p>
      </dgm:t>
    </dgm:pt>
    <dgm:pt modelId="{D69693B5-170B-4F7D-B3DA-6E684299FD1F}" type="pres">
      <dgm:prSet presAssocID="{F8ACE18F-9BA8-4BC6-9712-FB1348FD132C}" presName="hierRoot3" presStyleCnt="0"/>
      <dgm:spPr/>
    </dgm:pt>
    <dgm:pt modelId="{947CEC7E-813F-41C0-8272-85895D7B3762}" type="pres">
      <dgm:prSet presAssocID="{F8ACE18F-9BA8-4BC6-9712-FB1348FD132C}" presName="composite3" presStyleCnt="0"/>
      <dgm:spPr/>
    </dgm:pt>
    <dgm:pt modelId="{8FAC4C14-7CCE-4242-B29A-C7DFA8D57CC2}" type="pres">
      <dgm:prSet presAssocID="{F8ACE18F-9BA8-4BC6-9712-FB1348FD132C}" presName="background3" presStyleLbl="node3" presStyleIdx="1" presStyleCnt="4"/>
      <dgm:spPr/>
    </dgm:pt>
    <dgm:pt modelId="{9FE6FE6A-F4B2-46B1-B932-247E8E697FB7}" type="pres">
      <dgm:prSet presAssocID="{F8ACE18F-9BA8-4BC6-9712-FB1348FD132C}" presName="text3" presStyleLbl="fgAcc3" presStyleIdx="1" presStyleCnt="4" custScaleX="136303" custScaleY="685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908A97-9326-4505-9A80-80076D0FA2A8}" type="pres">
      <dgm:prSet presAssocID="{F8ACE18F-9BA8-4BC6-9712-FB1348FD132C}" presName="hierChild4" presStyleCnt="0"/>
      <dgm:spPr/>
    </dgm:pt>
    <dgm:pt modelId="{BB9F7D3E-9943-4869-860E-AB3A84FB2621}" type="pres">
      <dgm:prSet presAssocID="{F5B17EA4-C759-479B-A0C9-9B97FAAD5D53}" presName="Name10" presStyleLbl="parChTrans1D2" presStyleIdx="1" presStyleCnt="2"/>
      <dgm:spPr/>
      <dgm:t>
        <a:bodyPr/>
        <a:lstStyle/>
        <a:p>
          <a:endParaRPr lang="ru-RU"/>
        </a:p>
      </dgm:t>
    </dgm:pt>
    <dgm:pt modelId="{40D5F392-1FEE-4BE3-BD8D-FCF1499E03F2}" type="pres">
      <dgm:prSet presAssocID="{9AA07254-42C6-4294-A662-E17AE2806C15}" presName="hierRoot2" presStyleCnt="0"/>
      <dgm:spPr/>
    </dgm:pt>
    <dgm:pt modelId="{2FD93810-B29D-4BF1-8E25-C0720E293D93}" type="pres">
      <dgm:prSet presAssocID="{9AA07254-42C6-4294-A662-E17AE2806C15}" presName="composite2" presStyleCnt="0"/>
      <dgm:spPr/>
    </dgm:pt>
    <dgm:pt modelId="{D6550343-99B0-4D88-B04C-4481E48A337A}" type="pres">
      <dgm:prSet presAssocID="{9AA07254-42C6-4294-A662-E17AE2806C15}" presName="background2" presStyleLbl="node2" presStyleIdx="1" presStyleCnt="2"/>
      <dgm:spPr/>
    </dgm:pt>
    <dgm:pt modelId="{E12798C3-9D16-42CE-90FC-8194F7BC69A5}" type="pres">
      <dgm:prSet presAssocID="{9AA07254-42C6-4294-A662-E17AE2806C15}" presName="text2" presStyleLbl="fgAcc2" presStyleIdx="1" presStyleCnt="2" custScaleX="182993" custScaleY="694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81F98B1-C8A7-49AE-AF48-29A28C857D12}" type="pres">
      <dgm:prSet presAssocID="{9AA07254-42C6-4294-A662-E17AE2806C15}" presName="hierChild3" presStyleCnt="0"/>
      <dgm:spPr/>
    </dgm:pt>
    <dgm:pt modelId="{47DB0D14-1E38-484F-B829-F120DACB8A77}" type="pres">
      <dgm:prSet presAssocID="{8616B3AD-DA1A-4A91-87E3-05F47976804A}" presName="Name17" presStyleLbl="parChTrans1D3" presStyleIdx="2" presStyleCnt="4"/>
      <dgm:spPr/>
      <dgm:t>
        <a:bodyPr/>
        <a:lstStyle/>
        <a:p>
          <a:endParaRPr lang="ru-RU"/>
        </a:p>
      </dgm:t>
    </dgm:pt>
    <dgm:pt modelId="{F3C988A4-637A-4B0B-8496-D945CB549CA6}" type="pres">
      <dgm:prSet presAssocID="{60CD53B8-9E9C-41F0-BE70-F34D689167DE}" presName="hierRoot3" presStyleCnt="0"/>
      <dgm:spPr/>
    </dgm:pt>
    <dgm:pt modelId="{A3E4650A-801D-4968-97A8-DB13BA2C3DF0}" type="pres">
      <dgm:prSet presAssocID="{60CD53B8-9E9C-41F0-BE70-F34D689167DE}" presName="composite3" presStyleCnt="0"/>
      <dgm:spPr/>
    </dgm:pt>
    <dgm:pt modelId="{BFF7756D-5055-493F-8E67-99D7182F9F65}" type="pres">
      <dgm:prSet presAssocID="{60CD53B8-9E9C-41F0-BE70-F34D689167DE}" presName="background3" presStyleLbl="node3" presStyleIdx="2" presStyleCnt="4"/>
      <dgm:spPr/>
    </dgm:pt>
    <dgm:pt modelId="{AB283D1B-8E81-4D04-BB55-96DCA1024225}" type="pres">
      <dgm:prSet presAssocID="{60CD53B8-9E9C-41F0-BE70-F34D689167DE}" presName="text3" presStyleLbl="fgAcc3" presStyleIdx="2" presStyleCnt="4" custScaleX="136303" custScaleY="685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6A6697-D938-47B7-BF4A-DB4E69BD78DF}" type="pres">
      <dgm:prSet presAssocID="{60CD53B8-9E9C-41F0-BE70-F34D689167DE}" presName="hierChild4" presStyleCnt="0"/>
      <dgm:spPr/>
    </dgm:pt>
    <dgm:pt modelId="{BC6B9D82-46B3-4354-82CD-A786D1F35211}" type="pres">
      <dgm:prSet presAssocID="{01424F05-785C-4C77-83D5-268C83F87831}" presName="Name17" presStyleLbl="parChTrans1D3" presStyleIdx="3" presStyleCnt="4"/>
      <dgm:spPr/>
      <dgm:t>
        <a:bodyPr/>
        <a:lstStyle/>
        <a:p>
          <a:endParaRPr lang="ru-RU"/>
        </a:p>
      </dgm:t>
    </dgm:pt>
    <dgm:pt modelId="{3BAE5C32-E611-4615-B603-B0C90720A469}" type="pres">
      <dgm:prSet presAssocID="{FC33D784-69F8-4FC9-AABA-5C6C538F20E7}" presName="hierRoot3" presStyleCnt="0"/>
      <dgm:spPr/>
    </dgm:pt>
    <dgm:pt modelId="{E5F7D12C-917D-4DC9-9DFD-466CF806EF01}" type="pres">
      <dgm:prSet presAssocID="{FC33D784-69F8-4FC9-AABA-5C6C538F20E7}" presName="composite3" presStyleCnt="0"/>
      <dgm:spPr/>
    </dgm:pt>
    <dgm:pt modelId="{6E98CA48-5887-4D6B-8A8F-C92A071F1086}" type="pres">
      <dgm:prSet presAssocID="{FC33D784-69F8-4FC9-AABA-5C6C538F20E7}" presName="background3" presStyleLbl="node3" presStyleIdx="3" presStyleCnt="4"/>
      <dgm:spPr/>
    </dgm:pt>
    <dgm:pt modelId="{1D1250E3-62E2-42D7-AD8A-F4449D2A3102}" type="pres">
      <dgm:prSet presAssocID="{FC33D784-69F8-4FC9-AABA-5C6C538F20E7}" presName="text3" presStyleLbl="fgAcc3" presStyleIdx="3" presStyleCnt="4" custScaleX="126487" custScaleY="695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04ABDB-544E-43D9-9178-2F8200345BF1}" type="pres">
      <dgm:prSet presAssocID="{FC33D784-69F8-4FC9-AABA-5C6C538F20E7}" presName="hierChild4" presStyleCnt="0"/>
      <dgm:spPr/>
    </dgm:pt>
  </dgm:ptLst>
  <dgm:cxnLst>
    <dgm:cxn modelId="{C99E648E-796B-4091-B958-D17202D4EF9E}" type="presOf" srcId="{FC33D784-69F8-4FC9-AABA-5C6C538F20E7}" destId="{1D1250E3-62E2-42D7-AD8A-F4449D2A3102}" srcOrd="0" destOrd="0" presId="urn:microsoft.com/office/officeart/2005/8/layout/hierarchy1"/>
    <dgm:cxn modelId="{134966C6-0555-4A7C-98BA-C957D387C613}" type="presOf" srcId="{E11C2918-710A-4B9D-BE60-BFD749605288}" destId="{286797B8-5F3B-430B-AE7C-FA2867DF12E5}" srcOrd="0" destOrd="0" presId="urn:microsoft.com/office/officeart/2005/8/layout/hierarchy1"/>
    <dgm:cxn modelId="{D38E8803-F690-421A-99D0-301ADF724C3C}" type="presOf" srcId="{8616B3AD-DA1A-4A91-87E3-05F47976804A}" destId="{47DB0D14-1E38-484F-B829-F120DACB8A77}" srcOrd="0" destOrd="0" presId="urn:microsoft.com/office/officeart/2005/8/layout/hierarchy1"/>
    <dgm:cxn modelId="{5BD1F2EF-2C0D-476D-9AAB-F951A4934D94}" type="presOf" srcId="{DB3FCCC4-3C8E-4B3F-A6A1-43A69F430E69}" destId="{201176B5-DA29-4CBC-B5A9-7A8533F06AC9}" srcOrd="0" destOrd="0" presId="urn:microsoft.com/office/officeart/2005/8/layout/hierarchy1"/>
    <dgm:cxn modelId="{5DA0FAE0-E8DE-426D-A150-C5E0E127DA20}" type="presOf" srcId="{9AA07254-42C6-4294-A662-E17AE2806C15}" destId="{E12798C3-9D16-42CE-90FC-8194F7BC69A5}" srcOrd="0" destOrd="0" presId="urn:microsoft.com/office/officeart/2005/8/layout/hierarchy1"/>
    <dgm:cxn modelId="{AAF81619-6644-468E-938D-2FC74BB3FFD4}" srcId="{1540AB06-E36E-4165-A0E9-3F04C66525C8}" destId="{F8ACE18F-9BA8-4BC6-9712-FB1348FD132C}" srcOrd="1" destOrd="0" parTransId="{B2CAA15A-2702-47F8-AACB-966036ED22D7}" sibTransId="{B4337EBB-97C1-432F-9F63-CD56D5D0720B}"/>
    <dgm:cxn modelId="{86FF7956-A31D-45B7-8B77-63DBC95DE5F3}" type="presOf" srcId="{B2CAA15A-2702-47F8-AACB-966036ED22D7}" destId="{6B7CBB52-B395-46D0-840F-88CA5B1DB6D4}" srcOrd="0" destOrd="0" presId="urn:microsoft.com/office/officeart/2005/8/layout/hierarchy1"/>
    <dgm:cxn modelId="{BFE41123-3BCF-4452-80BC-FE2E90E053FF}" srcId="{9AA07254-42C6-4294-A662-E17AE2806C15}" destId="{FC33D784-69F8-4FC9-AABA-5C6C538F20E7}" srcOrd="1" destOrd="0" parTransId="{01424F05-785C-4C77-83D5-268C83F87831}" sibTransId="{3F9A0C9C-5CE6-4018-BB85-A28F71D84A10}"/>
    <dgm:cxn modelId="{ED40C31B-7563-4ED5-AEDA-BF650BF62164}" srcId="{EEA3FA4F-FAE8-4378-BECD-EDC9CE085DC9}" destId="{05CCDD6F-9AA1-4039-BE93-E299CEC83E88}" srcOrd="0" destOrd="0" parTransId="{7AE27EE4-4CB2-443E-971C-0CE9811CE68C}" sibTransId="{A5D7C71E-EBDF-4ABE-A0A5-AF9387B47447}"/>
    <dgm:cxn modelId="{DE33584F-0CD8-459A-A93C-72AB6923A6E7}" srcId="{05CCDD6F-9AA1-4039-BE93-E299CEC83E88}" destId="{1540AB06-E36E-4165-A0E9-3F04C66525C8}" srcOrd="0" destOrd="0" parTransId="{E11C2918-710A-4B9D-BE60-BFD749605288}" sibTransId="{4325D313-1DA2-41CA-805C-CF7C9735311C}"/>
    <dgm:cxn modelId="{F110C817-E3DD-4F7A-B654-D36068F953C3}" type="presOf" srcId="{7E7B13EF-4047-4425-9BBC-8286FF5D257D}" destId="{95C821FE-193F-4FA6-8A9F-9760C1D6B23E}" srcOrd="0" destOrd="0" presId="urn:microsoft.com/office/officeart/2005/8/layout/hierarchy1"/>
    <dgm:cxn modelId="{5D22607E-73FB-4042-88C7-7B017267A6E2}" type="presOf" srcId="{EEA3FA4F-FAE8-4378-BECD-EDC9CE085DC9}" destId="{E4954330-5916-42A4-91D5-CAC3946036DF}" srcOrd="0" destOrd="0" presId="urn:microsoft.com/office/officeart/2005/8/layout/hierarchy1"/>
    <dgm:cxn modelId="{B23F66BE-0130-48D9-8BCD-4D0C76D087CA}" type="presOf" srcId="{05CCDD6F-9AA1-4039-BE93-E299CEC83E88}" destId="{EB3A4B74-8487-474E-B65D-6EE0DD943F99}" srcOrd="0" destOrd="0" presId="urn:microsoft.com/office/officeart/2005/8/layout/hierarchy1"/>
    <dgm:cxn modelId="{18B4849D-5CCC-4A5B-98AE-01CEFD0E6092}" type="presOf" srcId="{F5B17EA4-C759-479B-A0C9-9B97FAAD5D53}" destId="{BB9F7D3E-9943-4869-860E-AB3A84FB2621}" srcOrd="0" destOrd="0" presId="urn:microsoft.com/office/officeart/2005/8/layout/hierarchy1"/>
    <dgm:cxn modelId="{18F31CB7-1528-406F-9F5A-D14AD1C93842}" type="presOf" srcId="{01424F05-785C-4C77-83D5-268C83F87831}" destId="{BC6B9D82-46B3-4354-82CD-A786D1F35211}" srcOrd="0" destOrd="0" presId="urn:microsoft.com/office/officeart/2005/8/layout/hierarchy1"/>
    <dgm:cxn modelId="{B2666EBA-0D93-416A-BA4C-D95B3A1315B8}" srcId="{9AA07254-42C6-4294-A662-E17AE2806C15}" destId="{60CD53B8-9E9C-41F0-BE70-F34D689167DE}" srcOrd="0" destOrd="0" parTransId="{8616B3AD-DA1A-4A91-87E3-05F47976804A}" sibTransId="{10623A71-6357-4938-AF4B-9A8D71754CA5}"/>
    <dgm:cxn modelId="{5EABEFE8-88EF-4B7E-9D54-25BA5FC810F0}" srcId="{1540AB06-E36E-4165-A0E9-3F04C66525C8}" destId="{DB3FCCC4-3C8E-4B3F-A6A1-43A69F430E69}" srcOrd="0" destOrd="0" parTransId="{7E7B13EF-4047-4425-9BBC-8286FF5D257D}" sibTransId="{B3162292-638E-4D0F-BD6D-46ED52C8396A}"/>
    <dgm:cxn modelId="{B50BE008-1DA9-4A9A-B42C-434525D21134}" type="presOf" srcId="{60CD53B8-9E9C-41F0-BE70-F34D689167DE}" destId="{AB283D1B-8E81-4D04-BB55-96DCA1024225}" srcOrd="0" destOrd="0" presId="urn:microsoft.com/office/officeart/2005/8/layout/hierarchy1"/>
    <dgm:cxn modelId="{8B0E1B1A-90DC-421B-862B-190FBAB0FA28}" srcId="{05CCDD6F-9AA1-4039-BE93-E299CEC83E88}" destId="{9AA07254-42C6-4294-A662-E17AE2806C15}" srcOrd="1" destOrd="0" parTransId="{F5B17EA4-C759-479B-A0C9-9B97FAAD5D53}" sibTransId="{2B0EA33B-BFBE-4651-B05C-A87BE5740562}"/>
    <dgm:cxn modelId="{CD48A0C4-77AD-489E-AA28-178E8C673FAF}" type="presOf" srcId="{1540AB06-E36E-4165-A0E9-3F04C66525C8}" destId="{8BFE030A-D1FD-4117-BFB8-E9B8CA0A124F}" srcOrd="0" destOrd="0" presId="urn:microsoft.com/office/officeart/2005/8/layout/hierarchy1"/>
    <dgm:cxn modelId="{F0026258-3F0E-4D8A-81D9-3AFC43679A08}" type="presOf" srcId="{F8ACE18F-9BA8-4BC6-9712-FB1348FD132C}" destId="{9FE6FE6A-F4B2-46B1-B932-247E8E697FB7}" srcOrd="0" destOrd="0" presId="urn:microsoft.com/office/officeart/2005/8/layout/hierarchy1"/>
    <dgm:cxn modelId="{19F94073-8048-4ECD-BFCA-F1D65C7EBDCB}" type="presParOf" srcId="{E4954330-5916-42A4-91D5-CAC3946036DF}" destId="{95B4FC22-0AD0-4C80-ADF1-F27D8E84C6A7}" srcOrd="0" destOrd="0" presId="urn:microsoft.com/office/officeart/2005/8/layout/hierarchy1"/>
    <dgm:cxn modelId="{A3D05D77-4287-4D61-AFEB-44D91564061D}" type="presParOf" srcId="{95B4FC22-0AD0-4C80-ADF1-F27D8E84C6A7}" destId="{7E6F1702-0CD5-4A7F-AE0E-7FDB24E7358F}" srcOrd="0" destOrd="0" presId="urn:microsoft.com/office/officeart/2005/8/layout/hierarchy1"/>
    <dgm:cxn modelId="{55D05A57-9393-408F-B0E8-8A97182692F4}" type="presParOf" srcId="{7E6F1702-0CD5-4A7F-AE0E-7FDB24E7358F}" destId="{F3A2D579-8150-440B-B286-E1B9EB36DE1D}" srcOrd="0" destOrd="0" presId="urn:microsoft.com/office/officeart/2005/8/layout/hierarchy1"/>
    <dgm:cxn modelId="{99BC17B7-0FCF-4A95-B019-1D65D08B8F6B}" type="presParOf" srcId="{7E6F1702-0CD5-4A7F-AE0E-7FDB24E7358F}" destId="{EB3A4B74-8487-474E-B65D-6EE0DD943F99}" srcOrd="1" destOrd="0" presId="urn:microsoft.com/office/officeart/2005/8/layout/hierarchy1"/>
    <dgm:cxn modelId="{86A2DE3D-4C67-4BA8-B43B-F1CFC21CEF39}" type="presParOf" srcId="{95B4FC22-0AD0-4C80-ADF1-F27D8E84C6A7}" destId="{CD34F232-BAC0-46FF-A4F7-1D1C10BEE66B}" srcOrd="1" destOrd="0" presId="urn:microsoft.com/office/officeart/2005/8/layout/hierarchy1"/>
    <dgm:cxn modelId="{2DA90556-1071-426E-BF76-00782E667FD0}" type="presParOf" srcId="{CD34F232-BAC0-46FF-A4F7-1D1C10BEE66B}" destId="{286797B8-5F3B-430B-AE7C-FA2867DF12E5}" srcOrd="0" destOrd="0" presId="urn:microsoft.com/office/officeart/2005/8/layout/hierarchy1"/>
    <dgm:cxn modelId="{AC033870-9FBD-4916-8E2E-A5FAC7CF69EC}" type="presParOf" srcId="{CD34F232-BAC0-46FF-A4F7-1D1C10BEE66B}" destId="{ED627F1B-81E6-4299-BE94-F950AD4BDD4D}" srcOrd="1" destOrd="0" presId="urn:microsoft.com/office/officeart/2005/8/layout/hierarchy1"/>
    <dgm:cxn modelId="{47820A7D-8056-4155-AABF-C73E6FD72FC9}" type="presParOf" srcId="{ED627F1B-81E6-4299-BE94-F950AD4BDD4D}" destId="{D3BA6712-C10E-4D1C-A007-0FBE2DC5F1E4}" srcOrd="0" destOrd="0" presId="urn:microsoft.com/office/officeart/2005/8/layout/hierarchy1"/>
    <dgm:cxn modelId="{4FD12BEE-A187-4556-A063-3C1C1D2957B2}" type="presParOf" srcId="{D3BA6712-C10E-4D1C-A007-0FBE2DC5F1E4}" destId="{0FC132E1-0C52-4EC5-81CD-A0E45D8D4435}" srcOrd="0" destOrd="0" presId="urn:microsoft.com/office/officeart/2005/8/layout/hierarchy1"/>
    <dgm:cxn modelId="{309E8340-9C3B-4C4A-A9E8-DE957AC84A1E}" type="presParOf" srcId="{D3BA6712-C10E-4D1C-A007-0FBE2DC5F1E4}" destId="{8BFE030A-D1FD-4117-BFB8-E9B8CA0A124F}" srcOrd="1" destOrd="0" presId="urn:microsoft.com/office/officeart/2005/8/layout/hierarchy1"/>
    <dgm:cxn modelId="{E8DA25D0-963B-4CE0-8E72-17C9C6034D4F}" type="presParOf" srcId="{ED627F1B-81E6-4299-BE94-F950AD4BDD4D}" destId="{99ABE645-F063-4D6E-ADDB-B807F4669C60}" srcOrd="1" destOrd="0" presId="urn:microsoft.com/office/officeart/2005/8/layout/hierarchy1"/>
    <dgm:cxn modelId="{556AC0B7-E6AB-44DD-8D98-487DB43FABB0}" type="presParOf" srcId="{99ABE645-F063-4D6E-ADDB-B807F4669C60}" destId="{95C821FE-193F-4FA6-8A9F-9760C1D6B23E}" srcOrd="0" destOrd="0" presId="urn:microsoft.com/office/officeart/2005/8/layout/hierarchy1"/>
    <dgm:cxn modelId="{30D0FF3D-917A-4198-B966-2AA3D05B6718}" type="presParOf" srcId="{99ABE645-F063-4D6E-ADDB-B807F4669C60}" destId="{BE421351-2D88-4839-8F12-B02C2FE18A87}" srcOrd="1" destOrd="0" presId="urn:microsoft.com/office/officeart/2005/8/layout/hierarchy1"/>
    <dgm:cxn modelId="{A83E0875-8CB6-4FBF-A178-68EC89DB55D9}" type="presParOf" srcId="{BE421351-2D88-4839-8F12-B02C2FE18A87}" destId="{17ADEADC-30B8-4538-B2ED-D539FBF4FD55}" srcOrd="0" destOrd="0" presId="urn:microsoft.com/office/officeart/2005/8/layout/hierarchy1"/>
    <dgm:cxn modelId="{2D5BF343-F301-4C98-A62B-1D35F32A2AC2}" type="presParOf" srcId="{17ADEADC-30B8-4538-B2ED-D539FBF4FD55}" destId="{A70049C9-A8F3-4AE9-9BC0-A5DA72D0DE2C}" srcOrd="0" destOrd="0" presId="urn:microsoft.com/office/officeart/2005/8/layout/hierarchy1"/>
    <dgm:cxn modelId="{B106303C-79F6-48EF-AA59-0CF750181A6A}" type="presParOf" srcId="{17ADEADC-30B8-4538-B2ED-D539FBF4FD55}" destId="{201176B5-DA29-4CBC-B5A9-7A8533F06AC9}" srcOrd="1" destOrd="0" presId="urn:microsoft.com/office/officeart/2005/8/layout/hierarchy1"/>
    <dgm:cxn modelId="{FFF7C647-74FA-49EC-9AAE-6E3589DFA2B3}" type="presParOf" srcId="{BE421351-2D88-4839-8F12-B02C2FE18A87}" destId="{4788ACDB-0E41-441B-85D3-7A1E5C1D7C60}" srcOrd="1" destOrd="0" presId="urn:microsoft.com/office/officeart/2005/8/layout/hierarchy1"/>
    <dgm:cxn modelId="{63EAA390-FFB2-452A-8642-7724290598D6}" type="presParOf" srcId="{99ABE645-F063-4D6E-ADDB-B807F4669C60}" destId="{6B7CBB52-B395-46D0-840F-88CA5B1DB6D4}" srcOrd="2" destOrd="0" presId="urn:microsoft.com/office/officeart/2005/8/layout/hierarchy1"/>
    <dgm:cxn modelId="{FD27F008-E4F0-470F-AFEF-6D6C31E6DAE5}" type="presParOf" srcId="{99ABE645-F063-4D6E-ADDB-B807F4669C60}" destId="{D69693B5-170B-4F7D-B3DA-6E684299FD1F}" srcOrd="3" destOrd="0" presId="urn:microsoft.com/office/officeart/2005/8/layout/hierarchy1"/>
    <dgm:cxn modelId="{EC2E7BD7-2FF9-4571-B26F-440B568E0914}" type="presParOf" srcId="{D69693B5-170B-4F7D-B3DA-6E684299FD1F}" destId="{947CEC7E-813F-41C0-8272-85895D7B3762}" srcOrd="0" destOrd="0" presId="urn:microsoft.com/office/officeart/2005/8/layout/hierarchy1"/>
    <dgm:cxn modelId="{96E85CF5-498A-41DA-AC2F-4BE0F440AE90}" type="presParOf" srcId="{947CEC7E-813F-41C0-8272-85895D7B3762}" destId="{8FAC4C14-7CCE-4242-B29A-C7DFA8D57CC2}" srcOrd="0" destOrd="0" presId="urn:microsoft.com/office/officeart/2005/8/layout/hierarchy1"/>
    <dgm:cxn modelId="{C86A8283-E282-4F17-BC0E-30FA0AC9E479}" type="presParOf" srcId="{947CEC7E-813F-41C0-8272-85895D7B3762}" destId="{9FE6FE6A-F4B2-46B1-B932-247E8E697FB7}" srcOrd="1" destOrd="0" presId="urn:microsoft.com/office/officeart/2005/8/layout/hierarchy1"/>
    <dgm:cxn modelId="{39640B68-5EBA-48EE-B41E-A6A94EF54E23}" type="presParOf" srcId="{D69693B5-170B-4F7D-B3DA-6E684299FD1F}" destId="{F9908A97-9326-4505-9A80-80076D0FA2A8}" srcOrd="1" destOrd="0" presId="urn:microsoft.com/office/officeart/2005/8/layout/hierarchy1"/>
    <dgm:cxn modelId="{86EFE112-7528-46F7-9550-15893FAF216A}" type="presParOf" srcId="{CD34F232-BAC0-46FF-A4F7-1D1C10BEE66B}" destId="{BB9F7D3E-9943-4869-860E-AB3A84FB2621}" srcOrd="2" destOrd="0" presId="urn:microsoft.com/office/officeart/2005/8/layout/hierarchy1"/>
    <dgm:cxn modelId="{8DF6B9E0-CAC4-458D-B2EA-E3D265489E17}" type="presParOf" srcId="{CD34F232-BAC0-46FF-A4F7-1D1C10BEE66B}" destId="{40D5F392-1FEE-4BE3-BD8D-FCF1499E03F2}" srcOrd="3" destOrd="0" presId="urn:microsoft.com/office/officeart/2005/8/layout/hierarchy1"/>
    <dgm:cxn modelId="{F9243681-942C-4593-8650-AF8B14DA4560}" type="presParOf" srcId="{40D5F392-1FEE-4BE3-BD8D-FCF1499E03F2}" destId="{2FD93810-B29D-4BF1-8E25-C0720E293D93}" srcOrd="0" destOrd="0" presId="urn:microsoft.com/office/officeart/2005/8/layout/hierarchy1"/>
    <dgm:cxn modelId="{8564961A-5234-4F0B-BA95-8E396C9B9A3A}" type="presParOf" srcId="{2FD93810-B29D-4BF1-8E25-C0720E293D93}" destId="{D6550343-99B0-4D88-B04C-4481E48A337A}" srcOrd="0" destOrd="0" presId="urn:microsoft.com/office/officeart/2005/8/layout/hierarchy1"/>
    <dgm:cxn modelId="{AD26CCE7-40FD-4335-A5F9-5C370F2A5610}" type="presParOf" srcId="{2FD93810-B29D-4BF1-8E25-C0720E293D93}" destId="{E12798C3-9D16-42CE-90FC-8194F7BC69A5}" srcOrd="1" destOrd="0" presId="urn:microsoft.com/office/officeart/2005/8/layout/hierarchy1"/>
    <dgm:cxn modelId="{020C2E02-555D-42D9-A41C-D5BFCF853023}" type="presParOf" srcId="{40D5F392-1FEE-4BE3-BD8D-FCF1499E03F2}" destId="{081F98B1-C8A7-49AE-AF48-29A28C857D12}" srcOrd="1" destOrd="0" presId="urn:microsoft.com/office/officeart/2005/8/layout/hierarchy1"/>
    <dgm:cxn modelId="{7D27AC3D-B835-43F2-9B54-8749346234D7}" type="presParOf" srcId="{081F98B1-C8A7-49AE-AF48-29A28C857D12}" destId="{47DB0D14-1E38-484F-B829-F120DACB8A77}" srcOrd="0" destOrd="0" presId="urn:microsoft.com/office/officeart/2005/8/layout/hierarchy1"/>
    <dgm:cxn modelId="{1C45325C-C8F9-4D8B-A4FD-DA4A57E50324}" type="presParOf" srcId="{081F98B1-C8A7-49AE-AF48-29A28C857D12}" destId="{F3C988A4-637A-4B0B-8496-D945CB549CA6}" srcOrd="1" destOrd="0" presId="urn:microsoft.com/office/officeart/2005/8/layout/hierarchy1"/>
    <dgm:cxn modelId="{6B34428F-9415-44D7-905D-A58816F407D8}" type="presParOf" srcId="{F3C988A4-637A-4B0B-8496-D945CB549CA6}" destId="{A3E4650A-801D-4968-97A8-DB13BA2C3DF0}" srcOrd="0" destOrd="0" presId="urn:microsoft.com/office/officeart/2005/8/layout/hierarchy1"/>
    <dgm:cxn modelId="{8A58E3DD-EFDE-4662-BC14-6CD66508502C}" type="presParOf" srcId="{A3E4650A-801D-4968-97A8-DB13BA2C3DF0}" destId="{BFF7756D-5055-493F-8E67-99D7182F9F65}" srcOrd="0" destOrd="0" presId="urn:microsoft.com/office/officeart/2005/8/layout/hierarchy1"/>
    <dgm:cxn modelId="{96E6D16A-E8BB-4A9B-947B-6B21DB5D4FE4}" type="presParOf" srcId="{A3E4650A-801D-4968-97A8-DB13BA2C3DF0}" destId="{AB283D1B-8E81-4D04-BB55-96DCA1024225}" srcOrd="1" destOrd="0" presId="urn:microsoft.com/office/officeart/2005/8/layout/hierarchy1"/>
    <dgm:cxn modelId="{45DCDC52-E881-4066-95A3-F4816840263B}" type="presParOf" srcId="{F3C988A4-637A-4B0B-8496-D945CB549CA6}" destId="{096A6697-D938-47B7-BF4A-DB4E69BD78DF}" srcOrd="1" destOrd="0" presId="urn:microsoft.com/office/officeart/2005/8/layout/hierarchy1"/>
    <dgm:cxn modelId="{6F17A6C1-27ED-4A79-8E20-C3A7D4E8D4A0}" type="presParOf" srcId="{081F98B1-C8A7-49AE-AF48-29A28C857D12}" destId="{BC6B9D82-46B3-4354-82CD-A786D1F35211}" srcOrd="2" destOrd="0" presId="urn:microsoft.com/office/officeart/2005/8/layout/hierarchy1"/>
    <dgm:cxn modelId="{46CB9CE6-FF11-4A17-9DCE-8401EFCC9898}" type="presParOf" srcId="{081F98B1-C8A7-49AE-AF48-29A28C857D12}" destId="{3BAE5C32-E611-4615-B603-B0C90720A469}" srcOrd="3" destOrd="0" presId="urn:microsoft.com/office/officeart/2005/8/layout/hierarchy1"/>
    <dgm:cxn modelId="{C0F6A61C-244D-4A47-B987-7BF69EA212A4}" type="presParOf" srcId="{3BAE5C32-E611-4615-B603-B0C90720A469}" destId="{E5F7D12C-917D-4DC9-9DFD-466CF806EF01}" srcOrd="0" destOrd="0" presId="urn:microsoft.com/office/officeart/2005/8/layout/hierarchy1"/>
    <dgm:cxn modelId="{26FB1B40-81E5-4158-8708-4AD5BB8DD78C}" type="presParOf" srcId="{E5F7D12C-917D-4DC9-9DFD-466CF806EF01}" destId="{6E98CA48-5887-4D6B-8A8F-C92A071F1086}" srcOrd="0" destOrd="0" presId="urn:microsoft.com/office/officeart/2005/8/layout/hierarchy1"/>
    <dgm:cxn modelId="{4BB81979-1C14-4DC7-AB10-CFC38CDD2E85}" type="presParOf" srcId="{E5F7D12C-917D-4DC9-9DFD-466CF806EF01}" destId="{1D1250E3-62E2-42D7-AD8A-F4449D2A3102}" srcOrd="1" destOrd="0" presId="urn:microsoft.com/office/officeart/2005/8/layout/hierarchy1"/>
    <dgm:cxn modelId="{A9C7215C-DB12-4489-B41A-DC6B66618286}" type="presParOf" srcId="{3BAE5C32-E611-4615-B603-B0C90720A469}" destId="{4704ABDB-544E-43D9-9178-2F8200345BF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E0B072-56F6-47E1-969D-D731AC5818EF}" type="doc">
      <dgm:prSet loTypeId="urn:microsoft.com/office/officeart/2005/8/layout/chevron1" loCatId="process" qsTypeId="urn:microsoft.com/office/officeart/2005/8/quickstyle/simple1" qsCatId="simple" csTypeId="urn:microsoft.com/office/officeart/2005/8/colors/accent2_1" csCatId="accent2" phldr="1"/>
      <dgm:spPr/>
    </dgm:pt>
    <dgm:pt modelId="{49C2A486-1FA3-42EC-8DD9-7C6043632C59}">
      <dgm:prSet phldrT="[Текст]"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Много работаю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6A46AA-C350-403F-B528-AFBA4E4DA809}" type="parTrans" cxnId="{AB45833F-0F9A-40F4-8F9A-6C4C479BE1EC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0AB51E-93F0-4368-9CBF-8049406F286A}" type="sibTrans" cxnId="{AB45833F-0F9A-40F4-8F9A-6C4C479BE1EC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962BD8-42E2-483D-92AA-4D9128257489}">
      <dgm:prSet phldrT="[Текст]"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Порчу здоровье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1AFD58-0C51-4017-8745-CE508F74194D}" type="parTrans" cxnId="{8490BEBD-0DAD-4C3A-9BFE-342A94F67EB0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830A59-A67F-4817-B398-5910D484C6EA}" type="sibTrans" cxnId="{8490BEBD-0DAD-4C3A-9BFE-342A94F67EB0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B9DD0A-B479-4279-93EC-7C5BD54628D6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Болею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29CADA-FB99-4800-8A8B-C6EB4CDA58DA}" type="parTrans" cxnId="{D5086EEA-7FB0-4795-BE43-07685EC67B72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16D24F-B85D-4639-BBC6-1345558593E0}" type="sibTrans" cxnId="{D5086EEA-7FB0-4795-BE43-07685EC67B72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8B9C51-749E-4096-A383-E55D6AD4E589}" type="pres">
      <dgm:prSet presAssocID="{E8E0B072-56F6-47E1-969D-D731AC5818EF}" presName="Name0" presStyleCnt="0">
        <dgm:presLayoutVars>
          <dgm:dir/>
          <dgm:animLvl val="lvl"/>
          <dgm:resizeHandles val="exact"/>
        </dgm:presLayoutVars>
      </dgm:prSet>
      <dgm:spPr/>
    </dgm:pt>
    <dgm:pt modelId="{CF514271-6BE9-4C8F-AE1E-51BD3266DCBF}" type="pres">
      <dgm:prSet presAssocID="{49C2A486-1FA3-42EC-8DD9-7C6043632C5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98E33C-4726-4256-960F-B9410A831C0D}" type="pres">
      <dgm:prSet presAssocID="{790AB51E-93F0-4368-9CBF-8049406F286A}" presName="parTxOnlySpace" presStyleCnt="0"/>
      <dgm:spPr/>
    </dgm:pt>
    <dgm:pt modelId="{B66CFAEA-CBE1-4BEE-93D9-AEBB083468ED}" type="pres">
      <dgm:prSet presAssocID="{F6962BD8-42E2-483D-92AA-4D912825748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017FEC-5319-4C3C-B937-47CC91338712}" type="pres">
      <dgm:prSet presAssocID="{CE830A59-A67F-4817-B398-5910D484C6EA}" presName="parTxOnlySpace" presStyleCnt="0"/>
      <dgm:spPr/>
    </dgm:pt>
    <dgm:pt modelId="{6095CC70-F442-4DF8-9BC5-486618A11CDD}" type="pres">
      <dgm:prSet presAssocID="{E3B9DD0A-B479-4279-93EC-7C5BD54628D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45833F-0F9A-40F4-8F9A-6C4C479BE1EC}" srcId="{E8E0B072-56F6-47E1-969D-D731AC5818EF}" destId="{49C2A486-1FA3-42EC-8DD9-7C6043632C59}" srcOrd="0" destOrd="0" parTransId="{2B6A46AA-C350-403F-B528-AFBA4E4DA809}" sibTransId="{790AB51E-93F0-4368-9CBF-8049406F286A}"/>
    <dgm:cxn modelId="{D5086EEA-7FB0-4795-BE43-07685EC67B72}" srcId="{E8E0B072-56F6-47E1-969D-D731AC5818EF}" destId="{E3B9DD0A-B479-4279-93EC-7C5BD54628D6}" srcOrd="2" destOrd="0" parTransId="{0C29CADA-FB99-4800-8A8B-C6EB4CDA58DA}" sibTransId="{6516D24F-B85D-4639-BBC6-1345558593E0}"/>
    <dgm:cxn modelId="{72DFE83D-347E-4DA8-8D6B-88DB016848F6}" type="presOf" srcId="{49C2A486-1FA3-42EC-8DD9-7C6043632C59}" destId="{CF514271-6BE9-4C8F-AE1E-51BD3266DCBF}" srcOrd="0" destOrd="0" presId="urn:microsoft.com/office/officeart/2005/8/layout/chevron1"/>
    <dgm:cxn modelId="{8490BEBD-0DAD-4C3A-9BFE-342A94F67EB0}" srcId="{E8E0B072-56F6-47E1-969D-D731AC5818EF}" destId="{F6962BD8-42E2-483D-92AA-4D9128257489}" srcOrd="1" destOrd="0" parTransId="{5C1AFD58-0C51-4017-8745-CE508F74194D}" sibTransId="{CE830A59-A67F-4817-B398-5910D484C6EA}"/>
    <dgm:cxn modelId="{51DB59F2-2F35-4DA4-A104-0E98E02EBCA0}" type="presOf" srcId="{E8E0B072-56F6-47E1-969D-D731AC5818EF}" destId="{DA8B9C51-749E-4096-A383-E55D6AD4E589}" srcOrd="0" destOrd="0" presId="urn:microsoft.com/office/officeart/2005/8/layout/chevron1"/>
    <dgm:cxn modelId="{6B2C26A2-0EC0-40B7-B658-CF77E97E38F9}" type="presOf" srcId="{F6962BD8-42E2-483D-92AA-4D9128257489}" destId="{B66CFAEA-CBE1-4BEE-93D9-AEBB083468ED}" srcOrd="0" destOrd="0" presId="urn:microsoft.com/office/officeart/2005/8/layout/chevron1"/>
    <dgm:cxn modelId="{131823BE-6686-474E-9937-E608F8F928EE}" type="presOf" srcId="{E3B9DD0A-B479-4279-93EC-7C5BD54628D6}" destId="{6095CC70-F442-4DF8-9BC5-486618A11CDD}" srcOrd="0" destOrd="0" presId="urn:microsoft.com/office/officeart/2005/8/layout/chevron1"/>
    <dgm:cxn modelId="{2B99DEFD-E8E1-4964-B8AA-2384F3306AA4}" type="presParOf" srcId="{DA8B9C51-749E-4096-A383-E55D6AD4E589}" destId="{CF514271-6BE9-4C8F-AE1E-51BD3266DCBF}" srcOrd="0" destOrd="0" presId="urn:microsoft.com/office/officeart/2005/8/layout/chevron1"/>
    <dgm:cxn modelId="{45F19C10-400E-4E40-AB0C-376E53CE43AA}" type="presParOf" srcId="{DA8B9C51-749E-4096-A383-E55D6AD4E589}" destId="{8A98E33C-4726-4256-960F-B9410A831C0D}" srcOrd="1" destOrd="0" presId="urn:microsoft.com/office/officeart/2005/8/layout/chevron1"/>
    <dgm:cxn modelId="{865FDA0E-AA99-4859-A773-170AB518F15F}" type="presParOf" srcId="{DA8B9C51-749E-4096-A383-E55D6AD4E589}" destId="{B66CFAEA-CBE1-4BEE-93D9-AEBB083468ED}" srcOrd="2" destOrd="0" presId="urn:microsoft.com/office/officeart/2005/8/layout/chevron1"/>
    <dgm:cxn modelId="{26424258-0377-4423-9543-9A6439AA6A08}" type="presParOf" srcId="{DA8B9C51-749E-4096-A383-E55D6AD4E589}" destId="{B9017FEC-5319-4C3C-B937-47CC91338712}" srcOrd="3" destOrd="0" presId="urn:microsoft.com/office/officeart/2005/8/layout/chevron1"/>
    <dgm:cxn modelId="{1770CAE5-8DDB-4C64-97CA-69733BA0A324}" type="presParOf" srcId="{DA8B9C51-749E-4096-A383-E55D6AD4E589}" destId="{6095CC70-F442-4DF8-9BC5-486618A11CD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E0B072-56F6-47E1-969D-D731AC5818EF}" type="doc">
      <dgm:prSet loTypeId="urn:microsoft.com/office/officeart/2005/8/layout/chevron1" loCatId="process" qsTypeId="urn:microsoft.com/office/officeart/2005/8/quickstyle/simple1" qsCatId="simple" csTypeId="urn:microsoft.com/office/officeart/2005/8/colors/accent2_1" csCatId="accent2" phldr="1"/>
      <dgm:spPr/>
    </dgm:pt>
    <dgm:pt modelId="{49C2A486-1FA3-42EC-8DD9-7C6043632C59}">
      <dgm:prSet phldrT="[Текст]"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Забочусь о здоровье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6A46AA-C350-403F-B528-AFBA4E4DA809}" type="parTrans" cxnId="{AB45833F-0F9A-40F4-8F9A-6C4C479BE1EC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0AB51E-93F0-4368-9CBF-8049406F286A}" type="sibTrans" cxnId="{AB45833F-0F9A-40F4-8F9A-6C4C479BE1EC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962BD8-42E2-483D-92AA-4D9128257489}">
      <dgm:prSet phldrT="[Текст]"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Мало работаю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1AFD58-0C51-4017-8745-CE508F74194D}" type="parTrans" cxnId="{8490BEBD-0DAD-4C3A-9BFE-342A94F67EB0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830A59-A67F-4817-B398-5910D484C6EA}" type="sibTrans" cxnId="{8490BEBD-0DAD-4C3A-9BFE-342A94F67EB0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B9DD0A-B479-4279-93EC-7C5BD54628D6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Живу бедно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29CADA-FB99-4800-8A8B-C6EB4CDA58DA}" type="parTrans" cxnId="{D5086EEA-7FB0-4795-BE43-07685EC67B72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16D24F-B85D-4639-BBC6-1345558593E0}" type="sibTrans" cxnId="{D5086EEA-7FB0-4795-BE43-07685EC67B72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8B9C51-749E-4096-A383-E55D6AD4E589}" type="pres">
      <dgm:prSet presAssocID="{E8E0B072-56F6-47E1-969D-D731AC5818EF}" presName="Name0" presStyleCnt="0">
        <dgm:presLayoutVars>
          <dgm:dir/>
          <dgm:animLvl val="lvl"/>
          <dgm:resizeHandles val="exact"/>
        </dgm:presLayoutVars>
      </dgm:prSet>
      <dgm:spPr/>
    </dgm:pt>
    <dgm:pt modelId="{CF514271-6BE9-4C8F-AE1E-51BD3266DCBF}" type="pres">
      <dgm:prSet presAssocID="{49C2A486-1FA3-42EC-8DD9-7C6043632C5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98E33C-4726-4256-960F-B9410A831C0D}" type="pres">
      <dgm:prSet presAssocID="{790AB51E-93F0-4368-9CBF-8049406F286A}" presName="parTxOnlySpace" presStyleCnt="0"/>
      <dgm:spPr/>
    </dgm:pt>
    <dgm:pt modelId="{B66CFAEA-CBE1-4BEE-93D9-AEBB083468ED}" type="pres">
      <dgm:prSet presAssocID="{F6962BD8-42E2-483D-92AA-4D912825748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017FEC-5319-4C3C-B937-47CC91338712}" type="pres">
      <dgm:prSet presAssocID="{CE830A59-A67F-4817-B398-5910D484C6EA}" presName="parTxOnlySpace" presStyleCnt="0"/>
      <dgm:spPr/>
    </dgm:pt>
    <dgm:pt modelId="{6095CC70-F442-4DF8-9BC5-486618A11CDD}" type="pres">
      <dgm:prSet presAssocID="{E3B9DD0A-B479-4279-93EC-7C5BD54628D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45833F-0F9A-40F4-8F9A-6C4C479BE1EC}" srcId="{E8E0B072-56F6-47E1-969D-D731AC5818EF}" destId="{49C2A486-1FA3-42EC-8DD9-7C6043632C59}" srcOrd="0" destOrd="0" parTransId="{2B6A46AA-C350-403F-B528-AFBA4E4DA809}" sibTransId="{790AB51E-93F0-4368-9CBF-8049406F286A}"/>
    <dgm:cxn modelId="{D5086EEA-7FB0-4795-BE43-07685EC67B72}" srcId="{E8E0B072-56F6-47E1-969D-D731AC5818EF}" destId="{E3B9DD0A-B479-4279-93EC-7C5BD54628D6}" srcOrd="2" destOrd="0" parTransId="{0C29CADA-FB99-4800-8A8B-C6EB4CDA58DA}" sibTransId="{6516D24F-B85D-4639-BBC6-1345558593E0}"/>
    <dgm:cxn modelId="{F023E0D9-55F3-4994-B026-0D2D83F4CE53}" type="presOf" srcId="{49C2A486-1FA3-42EC-8DD9-7C6043632C59}" destId="{CF514271-6BE9-4C8F-AE1E-51BD3266DCBF}" srcOrd="0" destOrd="0" presId="urn:microsoft.com/office/officeart/2005/8/layout/chevron1"/>
    <dgm:cxn modelId="{33A8A95E-BDAF-4268-A77E-2D236592C28F}" type="presOf" srcId="{E8E0B072-56F6-47E1-969D-D731AC5818EF}" destId="{DA8B9C51-749E-4096-A383-E55D6AD4E589}" srcOrd="0" destOrd="0" presId="urn:microsoft.com/office/officeart/2005/8/layout/chevron1"/>
    <dgm:cxn modelId="{9093E975-202A-4114-A90C-A9BC82ABD8A2}" type="presOf" srcId="{E3B9DD0A-B479-4279-93EC-7C5BD54628D6}" destId="{6095CC70-F442-4DF8-9BC5-486618A11CDD}" srcOrd="0" destOrd="0" presId="urn:microsoft.com/office/officeart/2005/8/layout/chevron1"/>
    <dgm:cxn modelId="{8490BEBD-0DAD-4C3A-9BFE-342A94F67EB0}" srcId="{E8E0B072-56F6-47E1-969D-D731AC5818EF}" destId="{F6962BD8-42E2-483D-92AA-4D9128257489}" srcOrd="1" destOrd="0" parTransId="{5C1AFD58-0C51-4017-8745-CE508F74194D}" sibTransId="{CE830A59-A67F-4817-B398-5910D484C6EA}"/>
    <dgm:cxn modelId="{0C164635-9B10-421B-82DA-3E9EA48BE14B}" type="presOf" srcId="{F6962BD8-42E2-483D-92AA-4D9128257489}" destId="{B66CFAEA-CBE1-4BEE-93D9-AEBB083468ED}" srcOrd="0" destOrd="0" presId="urn:microsoft.com/office/officeart/2005/8/layout/chevron1"/>
    <dgm:cxn modelId="{DBEE57CC-C1EC-4D8B-A593-22BE73E45890}" type="presParOf" srcId="{DA8B9C51-749E-4096-A383-E55D6AD4E589}" destId="{CF514271-6BE9-4C8F-AE1E-51BD3266DCBF}" srcOrd="0" destOrd="0" presId="urn:microsoft.com/office/officeart/2005/8/layout/chevron1"/>
    <dgm:cxn modelId="{C481BC1A-2852-42A3-9C36-A7E21C2769AE}" type="presParOf" srcId="{DA8B9C51-749E-4096-A383-E55D6AD4E589}" destId="{8A98E33C-4726-4256-960F-B9410A831C0D}" srcOrd="1" destOrd="0" presId="urn:microsoft.com/office/officeart/2005/8/layout/chevron1"/>
    <dgm:cxn modelId="{4CFDF9BF-A206-47C5-9354-08FE0347E419}" type="presParOf" srcId="{DA8B9C51-749E-4096-A383-E55D6AD4E589}" destId="{B66CFAEA-CBE1-4BEE-93D9-AEBB083468ED}" srcOrd="2" destOrd="0" presId="urn:microsoft.com/office/officeart/2005/8/layout/chevron1"/>
    <dgm:cxn modelId="{F48418FB-4DAB-4D1B-A42A-78A6DD5AC629}" type="presParOf" srcId="{DA8B9C51-749E-4096-A383-E55D6AD4E589}" destId="{B9017FEC-5319-4C3C-B937-47CC91338712}" srcOrd="3" destOrd="0" presId="urn:microsoft.com/office/officeart/2005/8/layout/chevron1"/>
    <dgm:cxn modelId="{3EBF31C7-B29E-4CFB-B8A4-89115EE67BBA}" type="presParOf" srcId="{DA8B9C51-749E-4096-A383-E55D6AD4E589}" destId="{6095CC70-F442-4DF8-9BC5-486618A11CD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E0B072-56F6-47E1-969D-D731AC5818EF}" type="doc">
      <dgm:prSet loTypeId="urn:microsoft.com/office/officeart/2005/8/layout/chevron1" loCatId="process" qsTypeId="urn:microsoft.com/office/officeart/2005/8/quickstyle/simple1" qsCatId="simple" csTypeId="urn:microsoft.com/office/officeart/2005/8/colors/accent3_1" csCatId="accent3" phldr="1"/>
      <dgm:spPr/>
    </dgm:pt>
    <dgm:pt modelId="{49C2A486-1FA3-42EC-8DD9-7C6043632C59}">
      <dgm:prSet phldrT="[Текст]"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Совмещаю работу и заботу о здоровье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6A46AA-C350-403F-B528-AFBA4E4DA809}" type="parTrans" cxnId="{AB45833F-0F9A-40F4-8F9A-6C4C479BE1EC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0AB51E-93F0-4368-9CBF-8049406F286A}" type="sibTrans" cxnId="{AB45833F-0F9A-40F4-8F9A-6C4C479BE1EC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962BD8-42E2-483D-92AA-4D9128257489}">
      <dgm:prSet phldrT="[Текст]"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Есть деньги и здоровье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1AFD58-0C51-4017-8745-CE508F74194D}" type="parTrans" cxnId="{8490BEBD-0DAD-4C3A-9BFE-342A94F67EB0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830A59-A67F-4817-B398-5910D484C6EA}" type="sibTrans" cxnId="{8490BEBD-0DAD-4C3A-9BFE-342A94F67EB0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B9DD0A-B479-4279-93EC-7C5BD54628D6}">
      <dgm:prSet phldrT="[Текст]"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Живу счастливо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29CADA-FB99-4800-8A8B-C6EB4CDA58DA}" type="parTrans" cxnId="{D5086EEA-7FB0-4795-BE43-07685EC67B72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16D24F-B85D-4639-BBC6-1345558593E0}" type="sibTrans" cxnId="{D5086EEA-7FB0-4795-BE43-07685EC67B72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8B9C51-749E-4096-A383-E55D6AD4E589}" type="pres">
      <dgm:prSet presAssocID="{E8E0B072-56F6-47E1-969D-D731AC5818EF}" presName="Name0" presStyleCnt="0">
        <dgm:presLayoutVars>
          <dgm:dir/>
          <dgm:animLvl val="lvl"/>
          <dgm:resizeHandles val="exact"/>
        </dgm:presLayoutVars>
      </dgm:prSet>
      <dgm:spPr/>
    </dgm:pt>
    <dgm:pt modelId="{CF514271-6BE9-4C8F-AE1E-51BD3266DCBF}" type="pres">
      <dgm:prSet presAssocID="{49C2A486-1FA3-42EC-8DD9-7C6043632C5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98E33C-4726-4256-960F-B9410A831C0D}" type="pres">
      <dgm:prSet presAssocID="{790AB51E-93F0-4368-9CBF-8049406F286A}" presName="parTxOnlySpace" presStyleCnt="0"/>
      <dgm:spPr/>
    </dgm:pt>
    <dgm:pt modelId="{B66CFAEA-CBE1-4BEE-93D9-AEBB083468ED}" type="pres">
      <dgm:prSet presAssocID="{F6962BD8-42E2-483D-92AA-4D912825748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017FEC-5319-4C3C-B937-47CC91338712}" type="pres">
      <dgm:prSet presAssocID="{CE830A59-A67F-4817-B398-5910D484C6EA}" presName="parTxOnlySpace" presStyleCnt="0"/>
      <dgm:spPr/>
    </dgm:pt>
    <dgm:pt modelId="{6095CC70-F442-4DF8-9BC5-486618A11CDD}" type="pres">
      <dgm:prSet presAssocID="{E3B9DD0A-B479-4279-93EC-7C5BD54628D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45833F-0F9A-40F4-8F9A-6C4C479BE1EC}" srcId="{E8E0B072-56F6-47E1-969D-D731AC5818EF}" destId="{49C2A486-1FA3-42EC-8DD9-7C6043632C59}" srcOrd="0" destOrd="0" parTransId="{2B6A46AA-C350-403F-B528-AFBA4E4DA809}" sibTransId="{790AB51E-93F0-4368-9CBF-8049406F286A}"/>
    <dgm:cxn modelId="{B0024433-5B6D-4487-9344-6F5F4E0C6BD2}" type="presOf" srcId="{F6962BD8-42E2-483D-92AA-4D9128257489}" destId="{B66CFAEA-CBE1-4BEE-93D9-AEBB083468ED}" srcOrd="0" destOrd="0" presId="urn:microsoft.com/office/officeart/2005/8/layout/chevron1"/>
    <dgm:cxn modelId="{2DC894B4-4F19-4124-B578-F74C735FB53A}" type="presOf" srcId="{E3B9DD0A-B479-4279-93EC-7C5BD54628D6}" destId="{6095CC70-F442-4DF8-9BC5-486618A11CDD}" srcOrd="0" destOrd="0" presId="urn:microsoft.com/office/officeart/2005/8/layout/chevron1"/>
    <dgm:cxn modelId="{6102610F-0DBE-4EFC-A556-5BB32E320E49}" type="presOf" srcId="{49C2A486-1FA3-42EC-8DD9-7C6043632C59}" destId="{CF514271-6BE9-4C8F-AE1E-51BD3266DCBF}" srcOrd="0" destOrd="0" presId="urn:microsoft.com/office/officeart/2005/8/layout/chevron1"/>
    <dgm:cxn modelId="{15DBD414-5CD3-4DAA-BA7C-F54A09E99E2A}" type="presOf" srcId="{E8E0B072-56F6-47E1-969D-D731AC5818EF}" destId="{DA8B9C51-749E-4096-A383-E55D6AD4E589}" srcOrd="0" destOrd="0" presId="urn:microsoft.com/office/officeart/2005/8/layout/chevron1"/>
    <dgm:cxn modelId="{D5086EEA-7FB0-4795-BE43-07685EC67B72}" srcId="{E8E0B072-56F6-47E1-969D-D731AC5818EF}" destId="{E3B9DD0A-B479-4279-93EC-7C5BD54628D6}" srcOrd="2" destOrd="0" parTransId="{0C29CADA-FB99-4800-8A8B-C6EB4CDA58DA}" sibTransId="{6516D24F-B85D-4639-BBC6-1345558593E0}"/>
    <dgm:cxn modelId="{8490BEBD-0DAD-4C3A-9BFE-342A94F67EB0}" srcId="{E8E0B072-56F6-47E1-969D-D731AC5818EF}" destId="{F6962BD8-42E2-483D-92AA-4D9128257489}" srcOrd="1" destOrd="0" parTransId="{5C1AFD58-0C51-4017-8745-CE508F74194D}" sibTransId="{CE830A59-A67F-4817-B398-5910D484C6EA}"/>
    <dgm:cxn modelId="{35E49044-E642-49AE-B0A4-FB21C784EA18}" type="presParOf" srcId="{DA8B9C51-749E-4096-A383-E55D6AD4E589}" destId="{CF514271-6BE9-4C8F-AE1E-51BD3266DCBF}" srcOrd="0" destOrd="0" presId="urn:microsoft.com/office/officeart/2005/8/layout/chevron1"/>
    <dgm:cxn modelId="{E0895535-24FB-4E7A-8926-BFA6A5C00550}" type="presParOf" srcId="{DA8B9C51-749E-4096-A383-E55D6AD4E589}" destId="{8A98E33C-4726-4256-960F-B9410A831C0D}" srcOrd="1" destOrd="0" presId="urn:microsoft.com/office/officeart/2005/8/layout/chevron1"/>
    <dgm:cxn modelId="{2E8F6ADA-B243-49F6-B532-D281FD9C2FBB}" type="presParOf" srcId="{DA8B9C51-749E-4096-A383-E55D6AD4E589}" destId="{B66CFAEA-CBE1-4BEE-93D9-AEBB083468ED}" srcOrd="2" destOrd="0" presId="urn:microsoft.com/office/officeart/2005/8/layout/chevron1"/>
    <dgm:cxn modelId="{5FC0373F-7239-4438-B3D6-B6EF927B4C92}" type="presParOf" srcId="{DA8B9C51-749E-4096-A383-E55D6AD4E589}" destId="{B9017FEC-5319-4C3C-B937-47CC91338712}" srcOrd="3" destOrd="0" presId="urn:microsoft.com/office/officeart/2005/8/layout/chevron1"/>
    <dgm:cxn modelId="{E1E9F080-89C2-46CF-9E8A-6BE36D50D9B6}" type="presParOf" srcId="{DA8B9C51-749E-4096-A383-E55D6AD4E589}" destId="{6095CC70-F442-4DF8-9BC5-486618A11CD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02D0AB-4191-43FA-AAB0-2FFE0F6CEF85}" type="doc">
      <dgm:prSet loTypeId="urn:microsoft.com/office/officeart/2005/8/layout/cycle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E4EC34A-E7D9-4086-93D1-C67A9126F74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Идея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C5FA5C-66E2-4637-A38B-0DADAF0BF866}" type="parTrans" cxnId="{9A9709D3-BCDB-4474-BD08-FF948C8EBF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C5A55D-809C-4879-9A5B-2E1CA11B2ABB}" type="sibTrans" cxnId="{9A9709D3-BCDB-4474-BD08-FF948C8EBF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5EBABC-DE5A-4756-AFDC-B51D8D422DF9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Процесс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35D693-B8BD-47E8-B9C4-20A7831011B1}" type="parTrans" cxnId="{B9485CDC-7961-4533-9C7A-22078B21536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130A8F-05FE-4815-B236-74FFC15360F9}" type="sibTrans" cxnId="{B9485CDC-7961-4533-9C7A-22078B21536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F2D1F6-DF66-4190-A837-1426A830D19D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Результат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3F9F21-BBF7-4FC7-A90E-4EA6B05333E2}" type="parTrans" cxnId="{7A9C3E15-1050-48B1-A687-922C6AFF3C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8BF356-CC0B-4912-9EC8-A946BBB86188}" type="sibTrans" cxnId="{7A9C3E15-1050-48B1-A687-922C6AFF3C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CF7C79-0B00-4137-AC9E-A638D276EC7B}" type="pres">
      <dgm:prSet presAssocID="{E802D0AB-4191-43FA-AAB0-2FFE0F6CEF8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08DAF8-1E93-4263-84EF-2641A4822B89}" type="pres">
      <dgm:prSet presAssocID="{0E4EC34A-E7D9-4086-93D1-C67A9126F745}" presName="dummy" presStyleCnt="0"/>
      <dgm:spPr/>
    </dgm:pt>
    <dgm:pt modelId="{FD865E34-2656-48A7-8637-48E2B64AA94F}" type="pres">
      <dgm:prSet presAssocID="{0E4EC34A-E7D9-4086-93D1-C67A9126F745}" presName="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95050C-5404-4A8E-8D02-9CE38E637DE7}" type="pres">
      <dgm:prSet presAssocID="{EDC5A55D-809C-4879-9A5B-2E1CA11B2ABB}" presName="sibTrans" presStyleLbl="node1" presStyleIdx="0" presStyleCnt="3" custScaleX="103055" custScaleY="103055"/>
      <dgm:spPr/>
      <dgm:t>
        <a:bodyPr/>
        <a:lstStyle/>
        <a:p>
          <a:endParaRPr lang="ru-RU"/>
        </a:p>
      </dgm:t>
    </dgm:pt>
    <dgm:pt modelId="{20B1D496-1A7A-4EA7-B11F-53665C40034D}" type="pres">
      <dgm:prSet presAssocID="{235EBABC-DE5A-4756-AFDC-B51D8D422DF9}" presName="dummy" presStyleCnt="0"/>
      <dgm:spPr/>
    </dgm:pt>
    <dgm:pt modelId="{CAA96646-4ED8-4C75-BD80-E093215EA7F5}" type="pres">
      <dgm:prSet presAssocID="{235EBABC-DE5A-4756-AFDC-B51D8D422DF9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3BC681-A7B2-489B-962A-E325F5597803}" type="pres">
      <dgm:prSet presAssocID="{0D130A8F-05FE-4815-B236-74FFC15360F9}" presName="sibTrans" presStyleLbl="node1" presStyleIdx="1" presStyleCnt="3" custScaleX="103055" custScaleY="103055"/>
      <dgm:spPr/>
      <dgm:t>
        <a:bodyPr/>
        <a:lstStyle/>
        <a:p>
          <a:endParaRPr lang="ru-RU"/>
        </a:p>
      </dgm:t>
    </dgm:pt>
    <dgm:pt modelId="{5FDD0ACE-6C9C-4919-8901-3C96FC6E9570}" type="pres">
      <dgm:prSet presAssocID="{4EF2D1F6-DF66-4190-A837-1426A830D19D}" presName="dummy" presStyleCnt="0"/>
      <dgm:spPr/>
    </dgm:pt>
    <dgm:pt modelId="{814AA53D-5FA8-44AB-A22C-3A49A5B87F07}" type="pres">
      <dgm:prSet presAssocID="{4EF2D1F6-DF66-4190-A837-1426A830D19D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DC90F4-557F-4BBA-AD85-FAF8F37844F3}" type="pres">
      <dgm:prSet presAssocID="{4A8BF356-CC0B-4912-9EC8-A946BBB86188}" presName="sibTrans" presStyleLbl="node1" presStyleIdx="2" presStyleCnt="3" custScaleX="103055" custScaleY="103055"/>
      <dgm:spPr/>
      <dgm:t>
        <a:bodyPr/>
        <a:lstStyle/>
        <a:p>
          <a:endParaRPr lang="ru-RU"/>
        </a:p>
      </dgm:t>
    </dgm:pt>
  </dgm:ptLst>
  <dgm:cxnLst>
    <dgm:cxn modelId="{9A9709D3-BCDB-4474-BD08-FF948C8EBF60}" srcId="{E802D0AB-4191-43FA-AAB0-2FFE0F6CEF85}" destId="{0E4EC34A-E7D9-4086-93D1-C67A9126F745}" srcOrd="0" destOrd="0" parTransId="{DAC5FA5C-66E2-4637-A38B-0DADAF0BF866}" sibTransId="{EDC5A55D-809C-4879-9A5B-2E1CA11B2ABB}"/>
    <dgm:cxn modelId="{F379EC93-4980-4799-AEEB-3E7EE88AD457}" type="presOf" srcId="{235EBABC-DE5A-4756-AFDC-B51D8D422DF9}" destId="{CAA96646-4ED8-4C75-BD80-E093215EA7F5}" srcOrd="0" destOrd="0" presId="urn:microsoft.com/office/officeart/2005/8/layout/cycle1"/>
    <dgm:cxn modelId="{B9485CDC-7961-4533-9C7A-22078B215364}" srcId="{E802D0AB-4191-43FA-AAB0-2FFE0F6CEF85}" destId="{235EBABC-DE5A-4756-AFDC-B51D8D422DF9}" srcOrd="1" destOrd="0" parTransId="{EF35D693-B8BD-47E8-B9C4-20A7831011B1}" sibTransId="{0D130A8F-05FE-4815-B236-74FFC15360F9}"/>
    <dgm:cxn modelId="{FE549CC3-FBE0-447A-B742-2A5B1C261579}" type="presOf" srcId="{0E4EC34A-E7D9-4086-93D1-C67A9126F745}" destId="{FD865E34-2656-48A7-8637-48E2B64AA94F}" srcOrd="0" destOrd="0" presId="urn:microsoft.com/office/officeart/2005/8/layout/cycle1"/>
    <dgm:cxn modelId="{63809757-C4B9-48E0-B9DF-2C9D43637D9C}" type="presOf" srcId="{EDC5A55D-809C-4879-9A5B-2E1CA11B2ABB}" destId="{BB95050C-5404-4A8E-8D02-9CE38E637DE7}" srcOrd="0" destOrd="0" presId="urn:microsoft.com/office/officeart/2005/8/layout/cycle1"/>
    <dgm:cxn modelId="{7A9C3E15-1050-48B1-A687-922C6AFF3C60}" srcId="{E802D0AB-4191-43FA-AAB0-2FFE0F6CEF85}" destId="{4EF2D1F6-DF66-4190-A837-1426A830D19D}" srcOrd="2" destOrd="0" parTransId="{543F9F21-BBF7-4FC7-A90E-4EA6B05333E2}" sibTransId="{4A8BF356-CC0B-4912-9EC8-A946BBB86188}"/>
    <dgm:cxn modelId="{DC992254-619B-40A4-8508-4FFF24510057}" type="presOf" srcId="{4A8BF356-CC0B-4912-9EC8-A946BBB86188}" destId="{EDDC90F4-557F-4BBA-AD85-FAF8F37844F3}" srcOrd="0" destOrd="0" presId="urn:microsoft.com/office/officeart/2005/8/layout/cycle1"/>
    <dgm:cxn modelId="{1C6C7734-AD60-4A21-80F9-5F914C83A2BD}" type="presOf" srcId="{E802D0AB-4191-43FA-AAB0-2FFE0F6CEF85}" destId="{03CF7C79-0B00-4137-AC9E-A638D276EC7B}" srcOrd="0" destOrd="0" presId="urn:microsoft.com/office/officeart/2005/8/layout/cycle1"/>
    <dgm:cxn modelId="{4D6A9314-5CE5-4E86-BE33-F2B4EE270AF7}" type="presOf" srcId="{0D130A8F-05FE-4815-B236-74FFC15360F9}" destId="{C83BC681-A7B2-489B-962A-E325F5597803}" srcOrd="0" destOrd="0" presId="urn:microsoft.com/office/officeart/2005/8/layout/cycle1"/>
    <dgm:cxn modelId="{9BBF1127-573A-459C-993B-A7053AED43DC}" type="presOf" srcId="{4EF2D1F6-DF66-4190-A837-1426A830D19D}" destId="{814AA53D-5FA8-44AB-A22C-3A49A5B87F07}" srcOrd="0" destOrd="0" presId="urn:microsoft.com/office/officeart/2005/8/layout/cycle1"/>
    <dgm:cxn modelId="{4C98938A-BFAF-43F6-A385-5D883699AB8B}" type="presParOf" srcId="{03CF7C79-0B00-4137-AC9E-A638D276EC7B}" destId="{4408DAF8-1E93-4263-84EF-2641A4822B89}" srcOrd="0" destOrd="0" presId="urn:microsoft.com/office/officeart/2005/8/layout/cycle1"/>
    <dgm:cxn modelId="{9497A229-E215-43E9-BF79-E1F0883286D2}" type="presParOf" srcId="{03CF7C79-0B00-4137-AC9E-A638D276EC7B}" destId="{FD865E34-2656-48A7-8637-48E2B64AA94F}" srcOrd="1" destOrd="0" presId="urn:microsoft.com/office/officeart/2005/8/layout/cycle1"/>
    <dgm:cxn modelId="{867A01D6-899B-4888-A8B2-D78BB234F85D}" type="presParOf" srcId="{03CF7C79-0B00-4137-AC9E-A638D276EC7B}" destId="{BB95050C-5404-4A8E-8D02-9CE38E637DE7}" srcOrd="2" destOrd="0" presId="urn:microsoft.com/office/officeart/2005/8/layout/cycle1"/>
    <dgm:cxn modelId="{09B90C01-06BC-4911-8CA2-7B74C1EFC8BD}" type="presParOf" srcId="{03CF7C79-0B00-4137-AC9E-A638D276EC7B}" destId="{20B1D496-1A7A-4EA7-B11F-53665C40034D}" srcOrd="3" destOrd="0" presId="urn:microsoft.com/office/officeart/2005/8/layout/cycle1"/>
    <dgm:cxn modelId="{028692FE-4929-4011-8A4D-A66E1D5B15A9}" type="presParOf" srcId="{03CF7C79-0B00-4137-AC9E-A638D276EC7B}" destId="{CAA96646-4ED8-4C75-BD80-E093215EA7F5}" srcOrd="4" destOrd="0" presId="urn:microsoft.com/office/officeart/2005/8/layout/cycle1"/>
    <dgm:cxn modelId="{27ABF701-27EB-4018-A461-F3B0EC00994D}" type="presParOf" srcId="{03CF7C79-0B00-4137-AC9E-A638D276EC7B}" destId="{C83BC681-A7B2-489B-962A-E325F5597803}" srcOrd="5" destOrd="0" presId="urn:microsoft.com/office/officeart/2005/8/layout/cycle1"/>
    <dgm:cxn modelId="{EC0619AD-6EBA-4E87-9CCE-EF3D81282F4E}" type="presParOf" srcId="{03CF7C79-0B00-4137-AC9E-A638D276EC7B}" destId="{5FDD0ACE-6C9C-4919-8901-3C96FC6E9570}" srcOrd="6" destOrd="0" presId="urn:microsoft.com/office/officeart/2005/8/layout/cycle1"/>
    <dgm:cxn modelId="{A1A10B9C-6B7F-4D62-B51D-B9D198640B1B}" type="presParOf" srcId="{03CF7C79-0B00-4137-AC9E-A638D276EC7B}" destId="{814AA53D-5FA8-44AB-A22C-3A49A5B87F07}" srcOrd="7" destOrd="0" presId="urn:microsoft.com/office/officeart/2005/8/layout/cycle1"/>
    <dgm:cxn modelId="{FF44871C-CD74-4F3B-9543-A15767E1D5AD}" type="presParOf" srcId="{03CF7C79-0B00-4137-AC9E-A638D276EC7B}" destId="{EDDC90F4-557F-4BBA-AD85-FAF8F37844F3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F4D222-A881-4429-8E2C-9564783878FF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2BFB3B2-81E2-4F87-883D-AF19EF178F58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Потребности человека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D93B31-9576-4A54-A251-DD9FD57ACFD1}" type="parTrans" cxnId="{86895BA5-5CEB-48DF-9C7D-FABE9E9E4D50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C96317-1192-448C-8100-FBA36D718613}" type="sibTrans" cxnId="{86895BA5-5CEB-48DF-9C7D-FABE9E9E4D50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23230F-B5D5-459E-B423-E860B95F323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Деньги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B905A0-7848-4CBA-A78B-1C34745CF5DF}" type="parTrans" cxnId="{AF8DF671-C9D7-4605-9BE2-0801B07C9CEF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E1755C-CDC5-4941-B8AD-19796BEDCD6C}" type="sibTrans" cxnId="{AF8DF671-C9D7-4605-9BE2-0801B07C9CEF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AFBBBD-9EEB-4B40-BE03-8F2E38F4A565}">
      <dgm:prSet phldrT="[Текст]"/>
      <dgm:spPr>
        <a:solidFill>
          <a:schemeClr val="accent1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Здоровье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8360CD-120E-46BC-B76B-7A3701279748}" type="parTrans" cxnId="{9469231F-B02E-4E67-98ED-4C0436297E8E}">
      <dgm:prSet/>
      <dgm:spPr>
        <a:solidFill>
          <a:schemeClr val="accent1"/>
        </a:solidFill>
      </dgm:spPr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226426-3094-4862-A430-225622D87A8F}" type="sibTrans" cxnId="{9469231F-B02E-4E67-98ED-4C0436297E8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4D926E-91CC-4544-8291-67495AB18016}" type="pres">
      <dgm:prSet presAssocID="{E2F4D222-A881-4429-8E2C-9564783878F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4241A9-6EEE-41D8-86D0-FEDD26FB0FF6}" type="pres">
      <dgm:prSet presAssocID="{92BFB3B2-81E2-4F87-883D-AF19EF178F58}" presName="centerShape" presStyleLbl="node0" presStyleIdx="0" presStyleCnt="1" custScaleX="203291" custScaleY="55954"/>
      <dgm:spPr/>
      <dgm:t>
        <a:bodyPr/>
        <a:lstStyle/>
        <a:p>
          <a:endParaRPr lang="ru-RU"/>
        </a:p>
      </dgm:t>
    </dgm:pt>
    <dgm:pt modelId="{6185509D-6571-46EC-9CBC-12674FDBA9EE}" type="pres">
      <dgm:prSet presAssocID="{56B905A0-7848-4CBA-A78B-1C34745CF5DF}" presName="parTrans" presStyleLbl="bgSibTrans2D1" presStyleIdx="0" presStyleCnt="2"/>
      <dgm:spPr/>
      <dgm:t>
        <a:bodyPr/>
        <a:lstStyle/>
        <a:p>
          <a:endParaRPr lang="ru-RU"/>
        </a:p>
      </dgm:t>
    </dgm:pt>
    <dgm:pt modelId="{D88D1CB9-A594-48A9-A1D2-7D614CDC5079}" type="pres">
      <dgm:prSet presAssocID="{8523230F-B5D5-459E-B423-E860B95F3236}" presName="node" presStyleLbl="node1" presStyleIdx="0" presStyleCnt="2" custScaleX="135978" custScaleY="398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35BF8D-1C6E-4E5A-B8D2-CE6A29FDEC44}" type="pres">
      <dgm:prSet presAssocID="{508360CD-120E-46BC-B76B-7A3701279748}" presName="parTrans" presStyleLbl="bgSibTrans2D1" presStyleIdx="1" presStyleCnt="2"/>
      <dgm:spPr/>
      <dgm:t>
        <a:bodyPr/>
        <a:lstStyle/>
        <a:p>
          <a:endParaRPr lang="ru-RU"/>
        </a:p>
      </dgm:t>
    </dgm:pt>
    <dgm:pt modelId="{154F00F9-B2C9-4945-BFD9-3A8135215A70}" type="pres">
      <dgm:prSet presAssocID="{3AAFBBBD-9EEB-4B40-BE03-8F2E38F4A565}" presName="node" presStyleLbl="node1" presStyleIdx="1" presStyleCnt="2" custScaleX="135963" custScaleY="398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B5C7A7-A7DD-48F4-BA38-E63AE398BE1D}" type="presOf" srcId="{8523230F-B5D5-459E-B423-E860B95F3236}" destId="{D88D1CB9-A594-48A9-A1D2-7D614CDC5079}" srcOrd="0" destOrd="0" presId="urn:microsoft.com/office/officeart/2005/8/layout/radial4"/>
    <dgm:cxn modelId="{302780A1-DC7B-46BF-8958-5F71EB47E538}" type="presOf" srcId="{56B905A0-7848-4CBA-A78B-1C34745CF5DF}" destId="{6185509D-6571-46EC-9CBC-12674FDBA9EE}" srcOrd="0" destOrd="0" presId="urn:microsoft.com/office/officeart/2005/8/layout/radial4"/>
    <dgm:cxn modelId="{30908E83-36CA-4CD7-8ED6-8A6294E43DE2}" type="presOf" srcId="{E2F4D222-A881-4429-8E2C-9564783878FF}" destId="{BC4D926E-91CC-4544-8291-67495AB18016}" srcOrd="0" destOrd="0" presId="urn:microsoft.com/office/officeart/2005/8/layout/radial4"/>
    <dgm:cxn modelId="{86895BA5-5CEB-48DF-9C7D-FABE9E9E4D50}" srcId="{E2F4D222-A881-4429-8E2C-9564783878FF}" destId="{92BFB3B2-81E2-4F87-883D-AF19EF178F58}" srcOrd="0" destOrd="0" parTransId="{63D93B31-9576-4A54-A251-DD9FD57ACFD1}" sibTransId="{25C96317-1192-448C-8100-FBA36D718613}"/>
    <dgm:cxn modelId="{9469231F-B02E-4E67-98ED-4C0436297E8E}" srcId="{92BFB3B2-81E2-4F87-883D-AF19EF178F58}" destId="{3AAFBBBD-9EEB-4B40-BE03-8F2E38F4A565}" srcOrd="1" destOrd="0" parTransId="{508360CD-120E-46BC-B76B-7A3701279748}" sibTransId="{BB226426-3094-4862-A430-225622D87A8F}"/>
    <dgm:cxn modelId="{BB569664-6EAF-4103-A297-A420EBCB6AD3}" type="presOf" srcId="{3AAFBBBD-9EEB-4B40-BE03-8F2E38F4A565}" destId="{154F00F9-B2C9-4945-BFD9-3A8135215A70}" srcOrd="0" destOrd="0" presId="urn:microsoft.com/office/officeart/2005/8/layout/radial4"/>
    <dgm:cxn modelId="{AF8DF671-C9D7-4605-9BE2-0801B07C9CEF}" srcId="{92BFB3B2-81E2-4F87-883D-AF19EF178F58}" destId="{8523230F-B5D5-459E-B423-E860B95F3236}" srcOrd="0" destOrd="0" parTransId="{56B905A0-7848-4CBA-A78B-1C34745CF5DF}" sibTransId="{ECE1755C-CDC5-4941-B8AD-19796BEDCD6C}"/>
    <dgm:cxn modelId="{BAC42384-1653-4418-8E82-0EC25B4397BC}" type="presOf" srcId="{92BFB3B2-81E2-4F87-883D-AF19EF178F58}" destId="{1A4241A9-6EEE-41D8-86D0-FEDD26FB0FF6}" srcOrd="0" destOrd="0" presId="urn:microsoft.com/office/officeart/2005/8/layout/radial4"/>
    <dgm:cxn modelId="{4B775CBA-C3B9-4CF0-BC1B-E6EFAF2E1687}" type="presOf" srcId="{508360CD-120E-46BC-B76B-7A3701279748}" destId="{0435BF8D-1C6E-4E5A-B8D2-CE6A29FDEC44}" srcOrd="0" destOrd="0" presId="urn:microsoft.com/office/officeart/2005/8/layout/radial4"/>
    <dgm:cxn modelId="{9B8605E2-E616-4EC2-9B9F-AAA2519844B1}" type="presParOf" srcId="{BC4D926E-91CC-4544-8291-67495AB18016}" destId="{1A4241A9-6EEE-41D8-86D0-FEDD26FB0FF6}" srcOrd="0" destOrd="0" presId="urn:microsoft.com/office/officeart/2005/8/layout/radial4"/>
    <dgm:cxn modelId="{EFBD884D-DFFB-42FA-8E41-55464B870DE6}" type="presParOf" srcId="{BC4D926E-91CC-4544-8291-67495AB18016}" destId="{6185509D-6571-46EC-9CBC-12674FDBA9EE}" srcOrd="1" destOrd="0" presId="urn:microsoft.com/office/officeart/2005/8/layout/radial4"/>
    <dgm:cxn modelId="{E9893F62-F66F-42CA-A717-1F2FDF56BC0D}" type="presParOf" srcId="{BC4D926E-91CC-4544-8291-67495AB18016}" destId="{D88D1CB9-A594-48A9-A1D2-7D614CDC5079}" srcOrd="2" destOrd="0" presId="urn:microsoft.com/office/officeart/2005/8/layout/radial4"/>
    <dgm:cxn modelId="{069B84FD-74BB-46AF-A194-1851B1C5671B}" type="presParOf" srcId="{BC4D926E-91CC-4544-8291-67495AB18016}" destId="{0435BF8D-1C6E-4E5A-B8D2-CE6A29FDEC44}" srcOrd="3" destOrd="0" presId="urn:microsoft.com/office/officeart/2005/8/layout/radial4"/>
    <dgm:cxn modelId="{4B5AE179-827F-4216-BF23-00F37880E748}" type="presParOf" srcId="{BC4D926E-91CC-4544-8291-67495AB18016}" destId="{154F00F9-B2C9-4945-BFD9-3A8135215A70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FA1E7-33AE-459C-9EF3-9B6A1C3A7BFA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50376-572A-4746-A750-21CAE62EF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268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tonanovenkogo.ru/voprosy-i-otvety/abstrakciya-chto-ehto-takoe-abstraktnoe-myshlenie-abstragirovanie.html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rgbClr val="333333"/>
                </a:solidFill>
                <a:latin typeface="Roboto Slab"/>
              </a:rPr>
              <a:t>При этом диалектика остаётся одним из самых неоднозначных философских учений, и к ней предъявляется немало претензий. Главная претензия состоит в том, что данное учение </a:t>
            </a:r>
            <a:r>
              <a:rPr lang="ru-RU" b="1" dirty="0" smtClean="0">
                <a:solidFill>
                  <a:srgbClr val="333333"/>
                </a:solidFill>
                <a:latin typeface="Roboto Slab"/>
              </a:rPr>
              <a:t>допускает рассуждения, основанные на противоречивых утверждениях</a:t>
            </a:r>
            <a:r>
              <a:rPr lang="ru-RU" dirty="0" smtClean="0">
                <a:solidFill>
                  <a:srgbClr val="333333"/>
                </a:solidFill>
                <a:latin typeface="Roboto Slab"/>
              </a:rPr>
              <a:t> об одних и тех же объектах и явлениях. Более того, в рамках диалектики противоречащие друг другу утверждения могут приниматься истинными, что совершенно неприемлемо с точки зрения логики.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Современная диалектика опирается на законы, сформулированные немецким философом Георгом Гегелем. Рассмотрим каждый из этих законов подробно.</a:t>
            </a:r>
          </a:p>
          <a:p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Закон единства и борьбы противоположностей</a:t>
            </a:r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Данный закон определяет основную причину движения и развития – наличие противоречий, рождающихся из взаимодействия противоположностей. Всё в нашем мире состоит из противоположных сущностей (свет и тьма, порядок и хаос, добро и зло).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0" i="0" dirty="0" smtClean="0">
              <a:solidFill>
                <a:srgbClr val="333333"/>
              </a:solidFill>
              <a:effectLst/>
              <a:latin typeface="Roboto Slab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50376-572A-4746-A750-21CAE62EF7A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911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 можем воспринимать предметы: их цвет, форму, размер. Выстраивать между ними логическую цепочку. Представлять в голове с закрытыми глазами. А также размышлять об абсолютно 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Абстракция — что это такое и как абстрактное мышление (абстрагирование) помогает увидеть суть"/>
              </a:rPr>
              <a:t>абстрактных вещах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и строить планы на будущее.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Всё это обеспечивает наше мышление. Оно безгранично в своих функциях и проявлениях. На сегодняшний день до конца не изучены все процессы.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Мышление – это познавательный процесс, с помощью которого отражается окружающая нас реальность, способ взаимодействия с внешним миром. Часто мышление связано с задачей и проблемой, которую нужно решить.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 процесс познавательной деятельности индивида, характеризующийся обобщенным и опосредствованным отражением действительности. Различают следующие виды М.: словесно-логическое, наглядно-образное, наглядно-действенное.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50376-572A-4746-A750-21CAE62EF7A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301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9FC1-05D7-48C1-BF1F-720040E85481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33AA-1A9C-4095-BB7B-20F66812A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5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9FC1-05D7-48C1-BF1F-720040E85481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33AA-1A9C-4095-BB7B-20F66812A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79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9FC1-05D7-48C1-BF1F-720040E85481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33AA-1A9C-4095-BB7B-20F66812A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983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9FC1-05D7-48C1-BF1F-720040E85481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33AA-1A9C-4095-BB7B-20F66812A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71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9FC1-05D7-48C1-BF1F-720040E85481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33AA-1A9C-4095-BB7B-20F66812A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161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9FC1-05D7-48C1-BF1F-720040E85481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33AA-1A9C-4095-BB7B-20F66812A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56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9FC1-05D7-48C1-BF1F-720040E85481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33AA-1A9C-4095-BB7B-20F66812A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21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9FC1-05D7-48C1-BF1F-720040E85481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33AA-1A9C-4095-BB7B-20F66812A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740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9FC1-05D7-48C1-BF1F-720040E85481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33AA-1A9C-4095-BB7B-20F66812A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09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9FC1-05D7-48C1-BF1F-720040E85481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33AA-1A9C-4095-BB7B-20F66812A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576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9FC1-05D7-48C1-BF1F-720040E85481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33AA-1A9C-4095-BB7B-20F66812A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03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39FC1-05D7-48C1-BF1F-720040E85481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033AA-1A9C-4095-BB7B-20F66812A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19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5040560" cy="1728192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Развивающий диалог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88640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центр развития ребенка - детский сад № 33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Красносельского района Санкт-Петербурга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Развивающий диалог как инструмент развития познавательных способностей. 4-7  лет. Сценарии занятий. Издательство Мозаика-Синтез 13850777 купить в  интернет-магазине Wildberri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8" t="10768" r="11582" b="11284"/>
          <a:stretch/>
        </p:blipFill>
        <p:spPr bwMode="auto">
          <a:xfrm>
            <a:off x="5072620" y="1412775"/>
            <a:ext cx="3531828" cy="490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11560" y="3199760"/>
            <a:ext cx="23042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инструмент развития познавательных способностей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8521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построения работы с детьми заключается в постановка ряда задач, решить которые можно только применяя конкретные диалектические мыслительные действия.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Диалог длится до тех пор, пока дети вовлечены и голос ребенка слышен.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 занятия заключается в «проживании» детьми противоречивой ситуации в интересующем детей контексте, в столкновении противоположных версий и их обосновании, а не выработке общего правильного ответа.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– доверие к детям в решении проблем, уважение к их идеям и понимание педагогом сути диалектического мышления.</a:t>
            </a:r>
          </a:p>
        </p:txBody>
      </p:sp>
    </p:spTree>
    <p:extLst>
      <p:ext uri="{BB962C8B-B14F-4D97-AF65-F5344CB8AC3E}">
        <p14:creationId xmlns:p14="http://schemas.microsoft.com/office/powerpoint/2010/main" val="200798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импровизирует по отношению к содержанию занятия, но остается в рамках общей схемы оперирования противоположностями.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может предложить свой вариант решения, который станет еще одним равнозначным вариантом, наряду с детским.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выделить место для размещения материальных «следов» занятий (рисунки, фото, …), что бы дети могли обращаться к ним в течение дня, видели подтверждение своего участия в жизни группы и опыта размышлений, опыта дискуссии.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не подводит итоги занятий (в виде вывода, связанного с основной задачей).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занятий определяется путем обнаружения случаев применения детьми диалектических мыслительных действий в другой деятельности (общение с родителями, сверстниками, …).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336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8208912" cy="1848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0000FF"/>
                </a:solidFill>
                <a:latin typeface="Roboto Slab"/>
              </a:rPr>
              <a:t>Диалектика</a:t>
            </a:r>
            <a:r>
              <a:rPr lang="ru-RU" sz="2400" dirty="0">
                <a:solidFill>
                  <a:srgbClr val="333333"/>
                </a:solidFill>
                <a:latin typeface="Roboto Slab"/>
              </a:rPr>
              <a:t> </a:t>
            </a:r>
            <a:r>
              <a:rPr lang="ru-RU" dirty="0">
                <a:solidFill>
                  <a:srgbClr val="333333"/>
                </a:solidFill>
                <a:latin typeface="Roboto Slab"/>
              </a:rPr>
              <a:t>– это философское учение, исследующее развитие постоянно движущихся и меняющихся систем. Внутренним источником непрерывного движения в таких системах считается </a:t>
            </a:r>
            <a:r>
              <a:rPr lang="ru-RU" b="1" dirty="0">
                <a:solidFill>
                  <a:srgbClr val="333333"/>
                </a:solidFill>
                <a:latin typeface="Roboto Slab"/>
              </a:rPr>
              <a:t>взаимодействие имеющихся в них противоположностей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924944"/>
            <a:ext cx="871296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FF"/>
                </a:solidFill>
                <a:latin typeface="Roboto Slab"/>
              </a:rPr>
              <a:t>Диалектика строится </a:t>
            </a:r>
            <a:r>
              <a:rPr lang="ru-RU" sz="2400" b="1" i="1" dirty="0">
                <a:solidFill>
                  <a:srgbClr val="0000FF"/>
                </a:solidFill>
                <a:latin typeface="Roboto Slab"/>
              </a:rPr>
              <a:t>на следующих утверждениях</a:t>
            </a:r>
            <a:r>
              <a:rPr lang="ru-RU" sz="2400" dirty="0" smtClean="0">
                <a:solidFill>
                  <a:srgbClr val="333333"/>
                </a:solidFill>
                <a:latin typeface="Roboto Slab"/>
              </a:rPr>
              <a:t>:</a:t>
            </a:r>
          </a:p>
          <a:p>
            <a:pPr algn="ctr"/>
            <a:endParaRPr lang="ru-RU" sz="2000" dirty="0">
              <a:solidFill>
                <a:srgbClr val="333333"/>
              </a:solidFill>
              <a:latin typeface="Roboto Slab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333333"/>
                </a:solidFill>
                <a:latin typeface="Roboto Slab"/>
              </a:rPr>
              <a:t>Все явления и объекты, окружающие нас, </a:t>
            </a:r>
            <a:r>
              <a:rPr lang="ru-RU" sz="2000" dirty="0" smtClean="0">
                <a:solidFill>
                  <a:srgbClr val="333333"/>
                </a:solidFill>
                <a:latin typeface="Roboto Slab"/>
              </a:rPr>
              <a:t>взаимосвязаны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333333"/>
              </a:solidFill>
              <a:latin typeface="Roboto Slab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333333"/>
                </a:solidFill>
                <a:latin typeface="Roboto Slab"/>
              </a:rPr>
              <a:t>Ничто не может быть однозначно плохим или однозначно </a:t>
            </a:r>
            <a:r>
              <a:rPr lang="ru-RU" sz="2000" dirty="0" smtClean="0">
                <a:solidFill>
                  <a:srgbClr val="333333"/>
                </a:solidFill>
                <a:latin typeface="Roboto Slab"/>
              </a:rPr>
              <a:t>хорошим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333333"/>
              </a:solidFill>
              <a:latin typeface="Roboto Slab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333333"/>
                </a:solidFill>
                <a:latin typeface="Roboto Slab"/>
              </a:rPr>
              <a:t>При определённых условиях количество переходит в </a:t>
            </a:r>
            <a:r>
              <a:rPr lang="ru-RU" sz="2000" dirty="0" smtClean="0">
                <a:solidFill>
                  <a:srgbClr val="333333"/>
                </a:solidFill>
                <a:latin typeface="Roboto Slab"/>
              </a:rPr>
              <a:t>качество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333333"/>
              </a:solidFill>
              <a:latin typeface="Roboto Slab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333333"/>
                </a:solidFill>
                <a:latin typeface="Roboto Slab"/>
              </a:rPr>
              <a:t>Всё меняется и никогда не остаётся (и не становится) </a:t>
            </a:r>
            <a:r>
              <a:rPr lang="ru-RU" sz="2000" dirty="0" smtClean="0">
                <a:solidFill>
                  <a:srgbClr val="333333"/>
                </a:solidFill>
                <a:latin typeface="Roboto Slab"/>
              </a:rPr>
              <a:t>прежним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dirty="0">
              <a:solidFill>
                <a:srgbClr val="333333"/>
              </a:solidFill>
              <a:latin typeface="Roboto Slab"/>
            </a:endParaRPr>
          </a:p>
        </p:txBody>
      </p:sp>
    </p:spTree>
    <p:extLst>
      <p:ext uri="{BB962C8B-B14F-4D97-AF65-F5344CB8AC3E}">
        <p14:creationId xmlns:p14="http://schemas.microsoft.com/office/powerpoint/2010/main" val="2658295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80728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Helvetica" panose="020B0604020202020204" pitchFamily="34" charset="0"/>
              </a:rPr>
              <a:t> </a:t>
            </a:r>
            <a:r>
              <a:rPr lang="ru-RU" sz="2400" b="1" i="1" dirty="0" smtClean="0">
                <a:solidFill>
                  <a:srgbClr val="FF0000"/>
                </a:solidFill>
                <a:latin typeface="Helvetica" panose="020B0604020202020204" pitchFamily="34" charset="0"/>
              </a:rPr>
              <a:t>Мышление </a:t>
            </a:r>
            <a:r>
              <a:rPr lang="ru-RU" sz="24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–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24881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latin typeface="Helvetica" panose="020B0604020202020204" pitchFamily="34" charset="0"/>
              </a:rPr>
              <a:t>это процесс познавательной деятельности  </a:t>
            </a:r>
            <a:r>
              <a:rPr lang="ru-RU" sz="2000" dirty="0">
                <a:solidFill>
                  <a:srgbClr val="006400"/>
                </a:solidFill>
                <a:latin typeface="Helvetica" panose="020B0604020202020204" pitchFamily="34" charset="0"/>
              </a:rPr>
              <a:t>индивида</a:t>
            </a:r>
            <a:r>
              <a:rPr lang="ru-RU" sz="2000" dirty="0">
                <a:solidFill>
                  <a:srgbClr val="000000"/>
                </a:solidFill>
                <a:latin typeface="Helvetica" panose="020B0604020202020204" pitchFamily="34" charset="0"/>
              </a:rPr>
              <a:t>, характеризующийся обобщенным и </a:t>
            </a:r>
            <a:endParaRPr lang="ru-RU" sz="2000" dirty="0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опосредствованным</a:t>
            </a:r>
            <a:r>
              <a:rPr lang="ru-RU" sz="2000" dirty="0">
                <a:solidFill>
                  <a:srgbClr val="000000"/>
                </a:solidFill>
                <a:latin typeface="Helvetica" panose="020B0604020202020204" pitchFamily="34" charset="0"/>
              </a:rPr>
              <a:t> </a:t>
            </a:r>
            <a:r>
              <a:rPr lang="ru-RU" sz="2000" dirty="0">
                <a:solidFill>
                  <a:srgbClr val="006400"/>
                </a:solidFill>
                <a:latin typeface="Helvetica" panose="020B0604020202020204" pitchFamily="34" charset="0"/>
              </a:rPr>
              <a:t>отражением</a:t>
            </a:r>
            <a:r>
              <a:rPr lang="ru-RU" sz="2000" dirty="0">
                <a:solidFill>
                  <a:srgbClr val="000000"/>
                </a:solidFill>
                <a:latin typeface="Helvetica" panose="020B0604020202020204" pitchFamily="34" charset="0"/>
              </a:rPr>
              <a:t> действительности.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645024"/>
            <a:ext cx="67687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Helvetica" panose="020B0604020202020204" pitchFamily="34" charset="0"/>
              </a:rPr>
              <a:t>Различают следующие виды мышления : </a:t>
            </a:r>
            <a:endParaRPr lang="ru-RU" dirty="0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6400"/>
                </a:solidFill>
                <a:latin typeface="Helvetica" panose="020B0604020202020204" pitchFamily="34" charset="0"/>
              </a:rPr>
              <a:t>словесно-логическое</a:t>
            </a:r>
            <a:endParaRPr lang="ru-RU" dirty="0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0000"/>
                </a:solidFill>
                <a:latin typeface="Helvetica" panose="020B0604020202020204" pitchFamily="34" charset="0"/>
              </a:rPr>
              <a:t> </a:t>
            </a:r>
            <a:r>
              <a:rPr lang="ru-RU" dirty="0" smtClean="0">
                <a:solidFill>
                  <a:srgbClr val="006400"/>
                </a:solidFill>
                <a:latin typeface="Helvetica" panose="020B0604020202020204" pitchFamily="34" charset="0"/>
              </a:rPr>
              <a:t>наглядно-образное</a:t>
            </a:r>
            <a:endParaRPr lang="ru-RU" dirty="0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0000"/>
                </a:solidFill>
                <a:latin typeface="Helvetica" panose="020B0604020202020204" pitchFamily="34" charset="0"/>
              </a:rPr>
              <a:t> </a:t>
            </a:r>
            <a:r>
              <a:rPr lang="ru-RU" dirty="0">
                <a:solidFill>
                  <a:srgbClr val="006400"/>
                </a:solidFill>
                <a:latin typeface="Helvetica" panose="020B0604020202020204" pitchFamily="34" charset="0"/>
              </a:rPr>
              <a:t>наглядно-действенное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70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2592288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Диалектическое мышление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одна из форм мышления, позволяющая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видеть существенные противоречия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объектах познания и продуцировать на основе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структурного преобразования этого противоречия новые идеи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73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403648" y="5157192"/>
            <a:ext cx="6381168" cy="648072"/>
          </a:xfrm>
          <a:prstGeom prst="downArrowCallou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201622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Диалектическое превращение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для любых объектов и явлений существуют противоположные объекты, идеи, явления ситуации.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 descr="Позиционирование персонала, голосовая связь и передача данных для складов и  логистических компаний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49" t="33715" r="14143"/>
          <a:stretch/>
        </p:blipFill>
        <p:spPr bwMode="auto">
          <a:xfrm flipH="1">
            <a:off x="5350545" y="2924945"/>
            <a:ext cx="2190307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Курьер – Бесплатные иконки: люд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093" y="2924944"/>
            <a:ext cx="2016224" cy="201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84780" y="5157192"/>
            <a:ext cx="2104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Тянет груз за собой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6582" y="5157192"/>
            <a:ext cx="2678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Толкает груз перед собой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1265" y="5980638"/>
            <a:ext cx="270593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Противоположная</a:t>
            </a:r>
            <a:r>
              <a:rPr lang="ru-RU" dirty="0" smtClean="0"/>
              <a:t> логика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rot="17850055">
            <a:off x="1605067" y="3203792"/>
            <a:ext cx="834962" cy="51922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8845295">
            <a:off x="6457574" y="3747509"/>
            <a:ext cx="1053138" cy="61869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63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194421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Диалектическое объединение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структура любого развивающегося объекта состоит из взаимно отрицающих друг друга противоположностей.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Единство и борьба противоположност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81064"/>
              </p:ext>
            </p:extLst>
          </p:nvPr>
        </p:nvGraphicFramePr>
        <p:xfrm>
          <a:off x="355948" y="2708920"/>
          <a:ext cx="8432105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Выгнутая вниз стрелка 4"/>
          <p:cNvSpPr/>
          <p:nvPr/>
        </p:nvSpPr>
        <p:spPr>
          <a:xfrm>
            <a:off x="1835696" y="5661248"/>
            <a:ext cx="1216152" cy="36576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низ стрелка 7"/>
          <p:cNvSpPr/>
          <p:nvPr/>
        </p:nvSpPr>
        <p:spPr>
          <a:xfrm flipH="1">
            <a:off x="6228184" y="5661248"/>
            <a:ext cx="1216152" cy="36576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2736" y="6203512"/>
            <a:ext cx="1512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Потом куплю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77247" y="6203512"/>
            <a:ext cx="1918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Потом заработаю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13270" y="3257450"/>
            <a:ext cx="1921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Хочу много денег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4128" y="3257450"/>
            <a:ext cx="2719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Хочу сохранить здоровье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45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Диалектическое опосредствование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если существует какая-либо пара отрицающих друг друга противоположностей, стремящихся к взаимному истреблению, то все равно обязательно есть объекты, в которых эти противоположности будут присутствовать одновременно, не уничтожая друг друга.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789180401"/>
              </p:ext>
            </p:extLst>
          </p:nvPr>
        </p:nvGraphicFramePr>
        <p:xfrm>
          <a:off x="575556" y="3789040"/>
          <a:ext cx="7992888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28795345"/>
              </p:ext>
            </p:extLst>
          </p:nvPr>
        </p:nvGraphicFramePr>
        <p:xfrm>
          <a:off x="575556" y="4725144"/>
          <a:ext cx="7992888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759963235"/>
              </p:ext>
            </p:extLst>
          </p:nvPr>
        </p:nvGraphicFramePr>
        <p:xfrm>
          <a:off x="575556" y="5733256"/>
          <a:ext cx="7992888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57167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5"/>
            <a:ext cx="8280920" cy="201622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Диалектическое обращение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анализируя какой-либо процесс, можно предположить, что окончание, результат является его началом, а то, что описывалось как начальное состояние, причина, наоборот, следствие, состояние, к которому процесс стремиться.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983853724"/>
              </p:ext>
            </p:extLst>
          </p:nvPr>
        </p:nvGraphicFramePr>
        <p:xfrm>
          <a:off x="1547664" y="2636912"/>
          <a:ext cx="6096000" cy="3919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376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2088232"/>
          </a:xfrm>
        </p:spPr>
        <p:txBody>
          <a:bodyPr/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Диалектическое отождествление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то, что мы считали противоположностями, на самом деле можно рассматривать как одно и то же.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057778"/>
              </p:ext>
            </p:extLst>
          </p:nvPr>
        </p:nvGraphicFramePr>
        <p:xfrm>
          <a:off x="827584" y="3068960"/>
          <a:ext cx="748883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837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571</Words>
  <Application>Microsoft Office PowerPoint</Application>
  <PresentationFormat>Экран (4:3)</PresentationFormat>
  <Paragraphs>75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Helvetica</vt:lpstr>
      <vt:lpstr>Roboto Slab</vt:lpstr>
      <vt:lpstr>Times New Roman</vt:lpstr>
      <vt:lpstr>Wingdings</vt:lpstr>
      <vt:lpstr>Тема Office</vt:lpstr>
      <vt:lpstr>Развивающий диалог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Развивающий диалог как инструмент развития познавательных способностей</dc:title>
  <dc:creator>Катюша</dc:creator>
  <cp:lastModifiedBy>Olga</cp:lastModifiedBy>
  <cp:revision>57</cp:revision>
  <dcterms:created xsi:type="dcterms:W3CDTF">2021-12-02T06:03:37Z</dcterms:created>
  <dcterms:modified xsi:type="dcterms:W3CDTF">2021-12-11T09:48:54Z</dcterms:modified>
</cp:coreProperties>
</file>