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81" r:id="rId12"/>
    <p:sldId id="274" r:id="rId13"/>
    <p:sldId id="260" r:id="rId14"/>
    <p:sldId id="261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Образовательная программа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  <a:endParaRPr lang="ru-RU" sz="2400" dirty="0" smtClean="0"/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79641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2024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461665"/>
            <a:ext cx="8831483" cy="56908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7.формирование 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10.обеспечение преемственности целей, задач и содержания дошкольного общего и начального общего образования;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572" y="1320870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pc="-5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9" y="3211326"/>
            <a:ext cx="75929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spcBef>
                <a:spcPts val="5"/>
              </a:spcBef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ПСИХОЛОГО-ПЕДАГОГИЧЕСКОГО СОПРОВОЖДЕНИЯ ОБРАЗОВАТЕЛЬНОГО ПРОЦЕССА при подготовке к школе «В школу – с</a:t>
            </a:r>
            <a:r>
              <a:rPr lang="ru-RU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радостью!»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</a:t>
            </a:r>
            <a:r>
              <a:rPr lang="ru-RU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5-7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r>
              <a:rPr lang="ru-RU" i="1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Тупахина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5689" y="4937218"/>
            <a:ext cx="7578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90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по экологическому воспитанию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5-7 лет. 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Е.В. Елисеева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824" y="1608899"/>
            <a:ext cx="7106856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164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формирования 	ответственных </a:t>
            </a:r>
            <a:r>
              <a:rPr lang="ru-RU" sz="2400" b="1" i="1" spc="-3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взаимоотношений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(способности разрешать разные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типы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социальнo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ситуаций, связанных с воспитанием ребенка); обеспечение права родителей на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понимание,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детского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сада.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1009" y="926594"/>
            <a:ext cx="7592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психолого-педагогическое просвещение родителей;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изучение, обобщение и распространение положительного опыта семейного воспитания;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повышение уровня компетенции педагогов и родителей в области экологического и духовно-нравственного воспитания детей;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ознакомление родителей с особенностями физического, социально-коммуникативного, познавательного, речевого и художественно-эстетического развития детей дошкольного возраста и адаптации их к условиям ДОУ;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оказание помощи родителям в освоении методики укрепления здоровья ребенка в семье: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совместно с родителями способствовать развитию детской самостоятельности.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2850" y="1988853"/>
            <a:ext cx="65454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доброжелательного стиля общения педагогов с родителями;</a:t>
            </a:r>
            <a:endParaRPr lang="ru-RU" sz="2400" i="1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индивидуального подхода;</a:t>
            </a:r>
            <a:endParaRPr lang="ru-RU" sz="2400" i="1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сотрудничества, а не наставничества;</a:t>
            </a:r>
            <a:endParaRPr lang="ru-RU" sz="2400" i="1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открытости ДОУ для семьи;</a:t>
            </a:r>
            <a:endParaRPr lang="ru-RU" sz="2400" i="1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вариативности содержания, форм и методов взаимодействия</a:t>
            </a:r>
            <a:endParaRPr lang="ru-RU" sz="2400" i="1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8677" y="544702"/>
            <a:ext cx="636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воспитанников строится на принципах: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57450" y="1107440"/>
            <a:ext cx="6393180" cy="44602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Информационно-аналитические формы: анкетирование, опрос.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Познавательные формы: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Досуговые формы: праздники, олимпиады, досуги, выставки, экскурсии, экспедиции, события.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Наглядно-информационные формы: сайт, стенды, группы ВКонтакте и другие информационные ресурсы.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Совместная деятельность: проекты. экспедиции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0456" y="276421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253204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3640" y="1102360"/>
            <a:ext cx="6876415" cy="33496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3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подготовительные к школе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 - подготовительная к школе -1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- средний возраст - 2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- старший возраст - 1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2155" y="715010"/>
            <a:ext cx="5884545" cy="38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3640" y="4566920"/>
            <a:ext cx="6876415" cy="216471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года – младший возраст – 3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- старший возраст - 2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4-7 лет – разновозрастная группа – 1 группа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Образовательная программа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131" y="0"/>
            <a:ext cx="861156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Федеральным государственным образовательным стандартом дошкольного образования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(утвержден приказом Министерства образования и науки Российской Федерации от 17 октября 2013 г. № 1155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редакции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приказа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8 ноября 2022 г.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едеральной образовательной программой дошкольного образования (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25 ноября 2022 г. № 1028</a:t>
            </a:r>
            <a:endParaRPr lang="ru-RU" sz="20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Picture 6" descr="https://www.centrmag.ru/catalog/za11_0704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402" y="3997090"/>
            <a:ext cx="2055197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7515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в младенческом, раннем, дошкольном возрастах, а также на этапе завершения освоения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3868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8484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745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семьями обучающихся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аправления и задачи коррекционно-развивающей работы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(далее - ОВЗ) и детей-инвалидов.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35" y="964636"/>
            <a:ext cx="8102278" cy="5410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педагогические и кадровые условия реализации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развивающей предметно-пространственной среды в ДОУ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материально - техническое обеспечение Программы, обеспеченность методическими материалами 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средствами обучения и воспитания.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 примерный перечень рекомендованных для семейного просмотра анимационных произведений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режим и распорядок дня в дошкольных группах, федеральный календарный план воспитательной работы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5748" y="74859"/>
            <a:ext cx="9155576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43713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2.охрана и укрепление физического и психического здоровья детей, в том числе их эмоционального благополучия;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461665"/>
            <a:ext cx="8831483" cy="502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 и индивидуальных возможностей;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6.объединение обучения и воспитания в целостный образовательный процесс на основе духовно-нравственных и социокультурных ценностей, и принятых в обществе правил, и норм поведения в интересах человека, семьи, общества;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11031</Words>
  <Application>WPS Presentation</Application>
  <PresentationFormat>Экран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Times New Roman</vt:lpstr>
      <vt:lpstr>Symbol</vt:lpstr>
      <vt:lpstr>Lucida Sans Unicode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18</cp:revision>
  <dcterms:created xsi:type="dcterms:W3CDTF">2023-09-07T19:08:00Z</dcterms:created>
  <dcterms:modified xsi:type="dcterms:W3CDTF">2024-07-04T12:50:58Z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718536234D75412AA51614896179465A_12</vt:lpwstr>
  </property>
  <property fmtid="{D5CDD505-2E9C-101B-9397-08002B2CF9AE}" pid="3" name="KSOProductBuildVer">
    <vt:lpwstr>1049-12.2.0.17119</vt:lpwstr>
  </property>
</Properties>
</file>