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60" r:id="rId13"/>
    <p:sldId id="261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DBE"/>
    <a:srgbClr val="FDB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Адаптированная образовательная программа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для обучающихся с нарушениями слуха </a:t>
            </a:r>
            <a:endParaRPr lang="ru-RU" sz="2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(глухих, слабослышащих и позднооглохших, перенесших операцию по кохлеарной имплантации)</a:t>
            </a:r>
            <a:endParaRPr lang="ru-RU" sz="2400" dirty="0" smtClean="0"/>
          </a:p>
          <a:p>
            <a:pPr algn="ctr"/>
            <a:r>
              <a:rPr lang="ru-RU" sz="2400" dirty="0" smtClean="0"/>
              <a:t>государственного бюджетного дошкольного образовательного учреждения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центра развития ребенка – детского сада №33 </a:t>
            </a:r>
            <a:endParaRPr lang="ru-RU" sz="2400" dirty="0" smtClean="0"/>
          </a:p>
          <a:p>
            <a:pPr algn="ctr"/>
            <a:r>
              <a:rPr lang="ru-RU" sz="2400" dirty="0" smtClean="0"/>
              <a:t>Красносельского района Санкт-Петербурга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59484" y="5729468"/>
            <a:ext cx="182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</a:t>
            </a:r>
            <a:r>
              <a:rPr lang="ru-RU" dirty="0" smtClean="0"/>
              <a:t>2024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823" y="2476570"/>
            <a:ext cx="7610355" cy="1364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обучения</a:t>
            </a:r>
            <a:r>
              <a:rPr lang="ru-RU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3-7 лет.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pc="-5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Е.Ю.Денисова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27322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2030" y="388951"/>
            <a:ext cx="6794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26" y="1608899"/>
            <a:ext cx="68735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семьей, вовлечение родителей (законных представителей) в образовательный процесс для формирования у них компетентной педагогической позиции по отношению к собственному ребенку.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98" y="-8682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14549" y="1224056"/>
            <a:ext cx="70294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у педагогических работников уважительного отношения к традициям семейного воспитания обучающихся и признания приоритетности родительского права в вопросах воспитания ребенка;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(законных представителей)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-образовательный процесс;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эффективных технологий сотрудничества с родителями (законными представителями), активизация их участия в жизни детского сада;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активной информационно-развивающей среды, обеспечивающей единые подходы к развитию личности в семье и детском коллективе;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родительской компетентности в вопросах воспитания и обучения обучающихся.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5894" y="188591"/>
            <a:ext cx="7870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задачами взаимодействия ДОУ с семьей являются: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20456" y="172916"/>
            <a:ext cx="6713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взаимодействия ДОУ с семьями воспитанников: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2673" y="1355849"/>
            <a:ext cx="66579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направление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анкетирование, опрос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Коммуникативно-</a:t>
            </a:r>
            <a:r>
              <a:rPr lang="ru-RU" sz="2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деятельностное</a:t>
            </a:r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информационное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лекции, практикумы, дискуссии, круглые столы, педагогические советы с участием родителей, родительские конференции, общие и групповые родительские собрания, вечера вопросов и ответов, тренинги, беседы, деловые игры, проекты.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Досуговые формы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праздники, олимпиады, досуги, выставки, экскурсии, экспедиции, события.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Наглядно-информационные формы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сайт, стенды, группы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другие информационные ресурсы.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420" y="393539"/>
            <a:ext cx="5238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ГБДОУ ЦРР-д/с №33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" y="1680970"/>
            <a:ext cx="4525701" cy="2463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 1 по адресу ул. Добровольцев д.52 к.2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групп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Из них: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2-3 года – ранний возраст – 2 группы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3-7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 –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дошкольный возраст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групп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направленности:</a:t>
            </a:r>
            <a:endParaRPr lang="ru-RU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4-7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 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 группы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430" y="855204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ГБДОУ ЦРР – д/с № 33 расположено в 2 зданиях: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1999" y="1713863"/>
            <a:ext cx="4572000" cy="27267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№2 по адресу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ул. Добровольцев д.56 к.3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групп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направленности:</a:t>
            </a:r>
            <a:endParaRPr lang="ru-RU" sz="1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1,5-2 года – ранний возраст – 2 группы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3-7 лет – дошкольный возраст 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</a:t>
            </a: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направленности:</a:t>
            </a:r>
            <a:endParaRPr lang="ru-RU" sz="1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3-7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 –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разновозрастная группа –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группа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Адаптированная образовательная программа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endParaRPr lang="ru-RU" sz="1600" dirty="0" smtClean="0"/>
          </a:p>
          <a:p>
            <a:pPr algn="ctr"/>
            <a:r>
              <a:rPr lang="ru-RU" sz="2400" b="1" dirty="0" smtClean="0"/>
              <a:t>государственного бюджетного дошкольного образовательного учреждения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центра развития ребенка – детского сада №33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Красносельского района Санкт-Петербурга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59482" y="4777160"/>
            <a:ext cx="182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7984" y="5957893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Адрес электронной почты:  dc-33@mail.ru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7984" y="6375799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 сайта:                         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http://33krsl.dou.spb.ru/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649"/>
            <a:ext cx="9039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499" y="0"/>
            <a:ext cx="877252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Адаптированная образовательная программа Государственного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– детского сада № 33 Красносельского района Санкт-Петербурга (далее Программа)  составлена в</a:t>
            </a:r>
            <a:r>
              <a:rPr lang="ru-RU" sz="2400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</a:t>
            </a:r>
            <a:endParaRPr lang="ru-RU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 Федеральным государственным образовательным стандартом дошкольного образования </a:t>
            </a:r>
            <a:r>
              <a:rPr lang="ru-RU" sz="1600" i="1" dirty="0"/>
              <a:t>(утвержден приказом Министерства образования и науки Российской Федерации от 17 октября 2013 г. № </a:t>
            </a:r>
            <a:r>
              <a:rPr lang="ru-RU" sz="1600" i="1" dirty="0" smtClean="0"/>
              <a:t>1155 </a:t>
            </a:r>
            <a:r>
              <a:rPr lang="ru-RU" sz="1600" dirty="0" smtClean="0"/>
              <a:t>в </a:t>
            </a:r>
            <a:r>
              <a:rPr lang="ru-RU" sz="1600" dirty="0"/>
              <a:t>редакции приказа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8 ноября 2022 г. № 955, зарегистрировано в Минюсте России 6 февраля 2023 г., регистрационный № 72264)</a:t>
            </a:r>
            <a:r>
              <a:rPr lang="ru-RU" sz="1600" i="1" dirty="0"/>
              <a:t>;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 Ф</a:t>
            </a:r>
            <a:r>
              <a:rPr lang="ru-RU" sz="1600" dirty="0"/>
              <a:t>едеральной адаптированной образовательной программой дошкольного образования (</a:t>
            </a:r>
            <a:r>
              <a:rPr lang="ru-RU" sz="1600" i="1" dirty="0"/>
              <a:t>утверждена приказом Министерства просвещения Российской Федерации от 24 ноября 2022 г. № </a:t>
            </a:r>
            <a:r>
              <a:rPr lang="ru-RU" sz="1600" i="1" dirty="0" smtClean="0"/>
              <a:t>1022).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1992"/>
            <a:ext cx="9144000" cy="300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dankow.ru/wp-content/uploads/2018/04/cover_image_big-78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02" y="3953128"/>
            <a:ext cx="2190999" cy="2904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Адаптированная Образовательная Программа Дошкольного – купить в  интернет-магазине OZON по выгодной це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106" y="3891991"/>
            <a:ext cx="1977493" cy="308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023" y="208344"/>
            <a:ext cx="8981954" cy="637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84455" marR="50800" indent="450215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b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позволяет реализовать несколько основополагающих функций дошкольного уровня образования: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spcAft>
                <a:spcPts val="0"/>
              </a:spcAft>
              <a:buFontTx/>
              <a:buChar char="-"/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и воспитание ребёнка дошкольного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возраста как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latin typeface="Times New Roman" panose="02020603050405020304" pitchFamily="18" charset="0"/>
              </a:rPr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представителям), равные, качественные условия ДО, вне зависимости от места проживания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495" y="243435"/>
            <a:ext cx="8542116" cy="27515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4455" marR="50800" indent="450215" algn="just">
              <a:lnSpc>
                <a:spcPct val="90000"/>
              </a:lnSpc>
              <a:spcBef>
                <a:spcPts val="15"/>
              </a:spcBef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определяет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единые для Российской Федерации базовые объем и содержание дошкольного образования, осваиваемые обучающимися в организациях, осуществляющих образовательную деятельность, и планируемые результаты освоения образовательной программы. Федеральная программа разработана в соответствии с федеральным государственным образовательным стандартом дошкольного образования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134" y="4948139"/>
            <a:ext cx="8252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каждом из них предусматривается обязательная часть (не менее 60%) и часть, формируемая участниками образовательных отношений (не более 40%)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20773" y="3220145"/>
            <a:ext cx="835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Образовательная программа  включает три основных раздела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134" y="3882115"/>
            <a:ext cx="8252838" cy="865719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3929" y="4085864"/>
            <a:ext cx="1979358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целевой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47052" y="4064613"/>
            <a:ext cx="2460225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</a:t>
            </a:r>
            <a:r>
              <a:rPr lang="ru-RU" sz="2400" dirty="0" smtClean="0"/>
              <a:t>одержательный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06317" y="4064612"/>
            <a:ext cx="2812649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организационный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91" y="635286"/>
            <a:ext cx="8484242" cy="24191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цели, задачи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подходы формирования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освоения Федеральной программы на этапе завершения освоения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8320" y="173621"/>
            <a:ext cx="661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целевом разделе </a:t>
            </a:r>
            <a:r>
              <a:rPr lang="ru-RU" sz="2400" b="1" i="1" dirty="0" smtClean="0"/>
              <a:t>Программы представлены: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8320" y="3161408"/>
            <a:ext cx="62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</a:t>
            </a:r>
            <a:r>
              <a:rPr lang="ru-RU" sz="2400" b="1" i="1" dirty="0" smtClean="0"/>
              <a:t>  </a:t>
            </a:r>
            <a:r>
              <a:rPr lang="ru-RU" sz="2400" b="1" i="1" dirty="0" smtClean="0">
                <a:solidFill>
                  <a:srgbClr val="FF0000"/>
                </a:solidFill>
              </a:rPr>
              <a:t>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091" y="3623073"/>
            <a:ext cx="8611565" cy="3083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 эстетическое, физическое развитие)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вариативных форм, способов, методов и средств реализации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собенности образовательной деятельности разных видов и культурных практик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34" y="931652"/>
            <a:ext cx="8947231" cy="40811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поддержки детской инициативы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педагогического коллектива с обучающимися и их семьями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коррекционно-развивающей работы с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детьми с 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нарушениями слуха</a:t>
            </a:r>
            <a:endParaRPr lang="ru-RU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lnSpc>
                <a:spcPct val="90000"/>
              </a:lnSpc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содержательный раздел Программы входит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8020" y="235314"/>
            <a:ext cx="692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 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146" y="358815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организационном разделе </a:t>
            </a:r>
            <a:r>
              <a:rPr lang="ru-RU" sz="2400" b="1" i="1" dirty="0" smtClean="0"/>
              <a:t>программы представлены 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4" y="964636"/>
            <a:ext cx="8715375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условия, обеспечивающие развитие ребенка с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слуха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предметно-пространственной развивающей образовательной среды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методических материалов, средств обучения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пребывания воспитанников в ДОУ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и показатели организации образовательного процесса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4859"/>
            <a:ext cx="9039828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обучающегося раннего и дошкольного возраста с нарушением слуха, индивидуальными особенностями его развития и состояния здоровья.</a:t>
            </a:r>
            <a:endParaRPr lang="ru-RU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18" y="2505590"/>
            <a:ext cx="2956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927437"/>
            <a:ext cx="9144000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hangingPunct="0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ОВЗ;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ОВЗ, в том числе их эмоционального благополучия;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ОВЗ в период дошкольного образования независимо от места проживания, пола, нации, языка, социального статуса;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ОВЗ как субъекта отношений с педагогическим работником, родителями (законными представителями), другими детьми;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2" y="0"/>
            <a:ext cx="295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72" y="661690"/>
            <a:ext cx="8831483" cy="5324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hangingPunct="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ОВЗ,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ОВЗ;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(абилитации), охраны и укрепления здоровья обучающихся с ОВЗ;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hangingPunct="0">
              <a:buFont typeface="+mj-lt"/>
              <a:buAutoNum type="arabicPeriod" startAt="6"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8906</Words>
  <Application>WPS Presentation</Application>
  <PresentationFormat>Экран (4:3)</PresentationFormat>
  <Paragraphs>150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User</cp:lastModifiedBy>
  <cp:revision>24</cp:revision>
  <dcterms:created xsi:type="dcterms:W3CDTF">2023-09-07T19:08:00Z</dcterms:created>
  <dcterms:modified xsi:type="dcterms:W3CDTF">2024-09-03T14:45:58Z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A662451024B14E78B9CCE0C38DD82DB4_12</vt:lpwstr>
  </property>
  <property fmtid="{D5CDD505-2E9C-101B-9397-08002B2CF9AE}" pid="3" name="KSOProductBuildVer">
    <vt:lpwstr>1049-12.2.0.17562</vt:lpwstr>
  </property>
</Properties>
</file>