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8" r:id="rId3"/>
    <p:sldId id="257" r:id="rId4"/>
    <p:sldId id="258" r:id="rId5"/>
    <p:sldId id="279" r:id="rId6"/>
    <p:sldId id="280" r:id="rId7"/>
    <p:sldId id="262" r:id="rId8"/>
    <p:sldId id="263" r:id="rId9"/>
    <p:sldId id="274" r:id="rId10"/>
    <p:sldId id="264" r:id="rId11"/>
    <p:sldId id="281" r:id="rId12"/>
    <p:sldId id="282" r:id="rId13"/>
    <p:sldId id="283" r:id="rId14"/>
    <p:sldId id="284" r:id="rId15"/>
    <p:sldId id="285" r:id="rId16"/>
    <p:sldId id="286" r:id="rId17"/>
    <p:sldId id="261" r:id="rId18"/>
    <p:sldId id="271" r:id="rId19"/>
    <p:sldId id="267" r:id="rId20"/>
    <p:sldId id="268" r:id="rId21"/>
    <p:sldId id="270" r:id="rId22"/>
    <p:sldId id="276" r:id="rId23"/>
    <p:sldId id="277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8" d="100"/>
          <a:sy n="68" d="100"/>
        </p:scale>
        <p:origin x="186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23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9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82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1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7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4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2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CCE7-2645-41EA-89B9-842C28C757FE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06241F-C93F-4DAD-954A-00DA86766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501" y="2408824"/>
            <a:ext cx="7332366" cy="319413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</a:t>
            </a:r>
            <a:endParaRPr lang="ru-RU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«Системная паутинка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реализации проекта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s5.livemaster.ru/storage/86/ba/b755a48da3444ba236cc43ecf6ze--materialy-dlya-tvorchestva-pautina-pauk-dizajn-mashinnoj-vy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0" y="237994"/>
            <a:ext cx="4296426" cy="20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:\проект материал\курсы проект\IMG-20230509-WA00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2" y="609600"/>
            <a:ext cx="4546019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75" y="1027136"/>
            <a:ext cx="3789979" cy="55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47871"/>
            <a:ext cx="8351923" cy="62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0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" y="152400"/>
            <a:ext cx="8847748" cy="66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8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" y="295421"/>
            <a:ext cx="8735206" cy="65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9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284142"/>
            <a:ext cx="8337989" cy="6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1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-119229"/>
            <a:ext cx="9469706" cy="70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6866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паутинка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паутины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:\проект материал\курсы проект\IMG-20230509-WA009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6010018" cy="449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" y="507153"/>
            <a:ext cx="5175249" cy="38814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38" y="2699207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609600"/>
            <a:ext cx="8542751" cy="5903933"/>
          </a:xfrm>
        </p:spPr>
      </p:pic>
    </p:spTree>
    <p:extLst>
      <p:ext uri="{BB962C8B-B14F-4D97-AF65-F5344CB8AC3E}">
        <p14:creationId xmlns:p14="http://schemas.microsoft.com/office/powerpoint/2010/main" val="811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333" y="969201"/>
            <a:ext cx="812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целенаправленное решение конкретной, актуальной для детей проблемы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сломалась игрушка, порвалась книжка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1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5175249" cy="38814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85" y="2423635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22" y="2442575"/>
            <a:ext cx="4906027" cy="3983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491419"/>
            <a:ext cx="4709788" cy="375490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7" y="739036"/>
            <a:ext cx="4622104" cy="5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 включения метода «Паутинка»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0597"/>
            <a:ext cx="8596668" cy="4550765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структурированное решение  всех образовательных задач  (5)–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ИНТЕГРАЦИЯ!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представление детям  объекта или темы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ЗНАНИЯ! (</a:t>
            </a:r>
            <a:r>
              <a:rPr lang="ru-RU" sz="4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9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ижу, слышу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организация разных видов детской деятельности 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ТВОРЧЕСТВО!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9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 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ОПЫТ!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9666" y="626533"/>
            <a:ext cx="8596313" cy="543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широко используется в сфере дошкольного образования, он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активность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умение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разными способами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информацию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интересующем предмете или явлении и использовать эти знания для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объектов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систему ДОУ открытой для активного участия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1933" y="1024467"/>
            <a:ext cx="85963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интересы детей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события и явления,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интерес у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детских игр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темы, которые оживленно обсуждаются или поднимаются в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-вопросы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задают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дети;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-события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которых рассказывает ребенок и тем самым вызывает интерес у других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-тема, предложенная педагогом (план работы)</a:t>
            </a:r>
            <a:endParaRPr lang="ru-RU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06599" y="347132"/>
            <a:ext cx="515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 найти тему проекта?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636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8222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420837" y="-114871"/>
            <a:ext cx="9010106" cy="73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2519" y="250873"/>
            <a:ext cx="747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ЭТАПЫ ПРОЕКТНОЙ ДЕЯТЕЛЬНОСТИ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042" y="5650419"/>
            <a:ext cx="1017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1 этап: </a:t>
            </a:r>
            <a:r>
              <a:rPr lang="ru-RU" sz="3600" b="1" i="1" dirty="0" smtClean="0"/>
              <a:t>проблема, поиск способов и методов решения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76260" y="4167174"/>
            <a:ext cx="814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2 этап: </a:t>
            </a:r>
            <a:r>
              <a:rPr lang="ru-RU" sz="3600" b="1" i="1" dirty="0" smtClean="0"/>
              <a:t>план, прогнозирование результатов и последствий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89543" y="1394227"/>
            <a:ext cx="689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4</a:t>
            </a:r>
            <a:r>
              <a:rPr lang="ru-RU" sz="3600" b="1" i="1" dirty="0" smtClean="0">
                <a:solidFill>
                  <a:srgbClr val="C00000"/>
                </a:solidFill>
              </a:rPr>
              <a:t> этап: результат – продукт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презентация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50905" y="3050017"/>
            <a:ext cx="814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3 этап: </a:t>
            </a:r>
            <a:r>
              <a:rPr lang="ru-RU" sz="3600" b="1" i="1" dirty="0" smtClean="0"/>
              <a:t>реализация проекта и поэтапная оценка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9068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712" y="139728"/>
            <a:ext cx="797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</a:rPr>
              <a:t>Алгоритм планирования проекта</a:t>
            </a:r>
            <a:endParaRPr lang="ru-RU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9245" y="1076104"/>
            <a:ext cx="8243668" cy="590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</a:rPr>
              <a:t>ВЫБОР ТЕМЫ ПРОЕКТА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928" y="2212108"/>
            <a:ext cx="355912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Планирование проекта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1079" y="1920789"/>
            <a:ext cx="6784833" cy="17508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Модель трех вопросов «паутинка»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Календарное планирование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33CC"/>
                </a:solidFill>
              </a:rPr>
              <a:t>Определение конечного продукта</a:t>
            </a:r>
          </a:p>
          <a:p>
            <a:pPr marL="514350" indent="-514350" algn="ctr">
              <a:buAutoNum type="arabicPeriod"/>
            </a:pP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33221" y="2458292"/>
            <a:ext cx="1209823" cy="422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5961" y="3671668"/>
            <a:ext cx="3559127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CC"/>
                </a:solidFill>
              </a:rPr>
              <a:t>Реализация проекта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19155" y="3998155"/>
            <a:ext cx="1237957" cy="422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43044" y="3900305"/>
            <a:ext cx="6772868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33CC"/>
                </a:solidFill>
              </a:rPr>
              <a:t>1. Создание среды. 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2. Проведение мероприятий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638" y="5932537"/>
            <a:ext cx="8299938" cy="759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05712" y="4936662"/>
            <a:ext cx="8299938" cy="759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1674" y="5102544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Презентация проекта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4382" y="6147582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Анализ проекта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165" y="554038"/>
            <a:ext cx="11296357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метода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: 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знают, хотят узнать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предполагают     сделать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записей высказываний детей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печатными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об этом?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хотим узнать?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ответы?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Тема__________________________________________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детей__________________________________                Продолжительность проекта______________________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проекта____________________________________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0547"/>
              </p:ext>
            </p:extLst>
          </p:nvPr>
        </p:nvGraphicFramePr>
        <p:xfrm>
          <a:off x="901873" y="3770334"/>
          <a:ext cx="8372130" cy="204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710">
                  <a:extLst>
                    <a:ext uri="{9D8B030D-6E8A-4147-A177-3AD203B41FA5}">
                      <a16:colId xmlns:a16="http://schemas.microsoft.com/office/drawing/2014/main" xmlns="" val="3496963144"/>
                    </a:ext>
                  </a:extLst>
                </a:gridCol>
                <a:gridCol w="2790710">
                  <a:extLst>
                    <a:ext uri="{9D8B030D-6E8A-4147-A177-3AD203B41FA5}">
                      <a16:colId xmlns:a16="http://schemas.microsoft.com/office/drawing/2014/main" xmlns="" val="2584490349"/>
                    </a:ext>
                  </a:extLst>
                </a:gridCol>
                <a:gridCol w="2790710">
                  <a:extLst>
                    <a:ext uri="{9D8B030D-6E8A-4147-A177-3AD203B41FA5}">
                      <a16:colId xmlns:a16="http://schemas.microsoft.com/office/drawing/2014/main" xmlns="" val="670459687"/>
                    </a:ext>
                  </a:extLst>
                </a:gridCol>
              </a:tblGrid>
              <a:tr h="7265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знаю?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хочу узнать?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узнать?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5128658"/>
                  </a:ext>
                </a:extLst>
              </a:tr>
              <a:tr h="13214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396419"/>
                  </a:ext>
                </a:extLst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r>
              <a:rPr lang="ru-RU" altLang="ru-RU" sz="2700" dirty="0">
                <a:solidFill>
                  <a:schemeClr val="tx1"/>
                </a:solidFill>
              </a:rPr>
              <a:t/>
            </a:r>
            <a:br>
              <a:rPr lang="ru-RU" altLang="ru-RU" sz="27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Необыкновенное превращение старой бумаги</a:t>
            </a: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dirty="0">
                <a:solidFill>
                  <a:schemeClr val="tx1"/>
                </a:solidFill>
              </a:rPr>
              <a:t/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  краткосрочный</a:t>
            </a:r>
            <a:r>
              <a:rPr lang="ru-RU" altLang="ru-RU" sz="2200" dirty="0">
                <a:solidFill>
                  <a:schemeClr val="tx1"/>
                </a:solidFill>
              </a:rPr>
              <a:t/>
            </a:r>
            <a:br>
              <a:rPr lang="ru-RU" altLang="ru-RU" sz="2200" dirty="0">
                <a:solidFill>
                  <a:schemeClr val="tx1"/>
                </a:solidFill>
              </a:rPr>
            </a:br>
            <a:r>
              <a:rPr lang="ru-RU" altLang="ru-R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­­­­­­­­­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  проекта   исследовательский творческий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47292"/>
              </p:ext>
            </p:extLst>
          </p:nvPr>
        </p:nvGraphicFramePr>
        <p:xfrm>
          <a:off x="677334" y="2054267"/>
          <a:ext cx="9393592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471">
                  <a:extLst>
                    <a:ext uri="{9D8B030D-6E8A-4147-A177-3AD203B41FA5}">
                      <a16:colId xmlns:a16="http://schemas.microsoft.com/office/drawing/2014/main" xmlns="" val="3646641860"/>
                    </a:ext>
                  </a:extLst>
                </a:gridCol>
                <a:gridCol w="3644448">
                  <a:extLst>
                    <a:ext uri="{9D8B030D-6E8A-4147-A177-3AD203B41FA5}">
                      <a16:colId xmlns:a16="http://schemas.microsoft.com/office/drawing/2014/main" xmlns="" val="3213449446"/>
                    </a:ext>
                  </a:extLst>
                </a:gridCol>
                <a:gridCol w="2487029">
                  <a:extLst>
                    <a:ext uri="{9D8B030D-6E8A-4147-A177-3AD203B41FA5}">
                      <a16:colId xmlns:a16="http://schemas.microsoft.com/office/drawing/2014/main" xmlns="" val="3682733105"/>
                    </a:ext>
                  </a:extLst>
                </a:gridCol>
                <a:gridCol w="2348644">
                  <a:extLst>
                    <a:ext uri="{9D8B030D-6E8A-4147-A177-3AD203B41FA5}">
                      <a16:colId xmlns:a16="http://schemas.microsoft.com/office/drawing/2014/main" xmlns="" val="547222413"/>
                    </a:ext>
                  </a:extLst>
                </a:gridCol>
              </a:tblGrid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Имя ребенка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Что я знаю?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Что хочу узнать?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узнать?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3172795885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Никита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переработанной бумаги можно сделать туалетную бумагу.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из древесины получается бумага?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Надо побывать на экскурсии.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2783987392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Ярослав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тонкая.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Спросить у воспитателя.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84371649"/>
                  </a:ext>
                </a:extLst>
              </a:tr>
              <a:tr h="41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 П.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состоит  из волокон и  делается из дерева.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 люди  придумали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делать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Спросить у мамы.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695223724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бумаги можно делать поделки.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из макулатуры делают поделки?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интернете.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458768836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бумаги можно сделать открытку.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люди научились делать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 директора фабрики.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3191762114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Даша 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бумаги можно сделать поделки.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перерабатывают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Можно прочитать в книге.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392218322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Бумага бывает разного размера.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делают  разную бумагу?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 воспитателя.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xmlns="" val="35790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361</Words>
  <Application>Microsoft Office PowerPoint</Application>
  <PresentationFormat>Широкоэкранный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 Обращаем внимание на интересы детей -актуальные события и явления, которые вызывают интерес у детей ( темы детских игр); -вопросы и темы, которые оживленно обсуждаются или поднимаются в случае конфликтов; -вопросы, которые задают дети;  -события, о которых рассказывает ребенок и тем самым вызывает интерес у других детей;  -тема, предложенная педагогом (план работы)</vt:lpstr>
      <vt:lpstr>Презентация PowerPoint</vt:lpstr>
      <vt:lpstr>Презентация PowerPoint</vt:lpstr>
      <vt:lpstr>           Основные компоненты метода      - обязательное обсуждение темы вместе с детьми     - уточнение :  что дети знают, хотят узнать,     предполагают     сделать для того, чтобы узнать введение записей высказываний детей печатными буквами   Что мы знаем об этом?         Что мы хотим узнать?                                        Где найдем ответы?</vt:lpstr>
      <vt:lpstr>Модель трех вопросов  Тема__________________________________________ Возраст детей__________________________________                Продолжительность проекта______________________ Вид проекта____________________________________  </vt:lpstr>
      <vt:lpstr>Модель трех вопросов Тема «Необыкновенное превращение старой бумаги»   Продолжительность проекта  краткосрочный ­­­­­­­­­Вид   проекта   исследовательский творческий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Системная паутинка – составляют ДЕТИ Модель в виде паутины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включения метода «Паутинка»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Olga</cp:lastModifiedBy>
  <cp:revision>24</cp:revision>
  <dcterms:created xsi:type="dcterms:W3CDTF">2024-10-15T18:34:29Z</dcterms:created>
  <dcterms:modified xsi:type="dcterms:W3CDTF">2024-10-16T04:31:40Z</dcterms:modified>
</cp:coreProperties>
</file>