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71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7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17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75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4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6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10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3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5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6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9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20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CA7D-6DC1-4EB5-A196-FA2842DFC249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C513-CD52-4CA3-A07F-5CE2C28288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83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051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детском возрасте чаще всего встречаются следующие агрессии:</a:t>
                      </a:r>
                    </a:p>
                    <a:p>
                      <a:pPr algn="ctr"/>
                      <a:endParaRPr lang="ru-RU" sz="1600" b="1" i="0" dirty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l">
                        <a:buFont typeface="Wingdings" pitchFamily="2" charset="2"/>
                        <a:buChar char="v"/>
                      </a:pPr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lang="ru-RU" sz="1600" b="0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использование физической силы против кого- либо или чего-либо.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ru-RU" sz="16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l">
                        <a:buFont typeface="Wingdings" pitchFamily="2" charset="2"/>
                        <a:buChar char="v"/>
                      </a:pPr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Вербальная</a:t>
                      </a:r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(словесная) — проявление грубости в речи, отрицательное речевое воздействие, обидное общение, выражение негативных эмоций и намерений в неприемлемой, оскорбительной для собеседника форме.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ru-RU" sz="16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l">
                        <a:buFont typeface="Wingdings" pitchFamily="2" charset="2"/>
                        <a:buChar char="v"/>
                      </a:pPr>
                      <a:r>
                        <a:rPr lang="ru-RU" sz="1600" b="1" i="0" dirty="0" err="1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Аутоагрессия</a:t>
                      </a:r>
                      <a:r>
                        <a:rPr lang="ru-RU" sz="1600" b="1" i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агрессия, направленная на себя, проявляющаяся в самообвинении, самоунижении, нанесении себе телесных повреждений.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узнать, агрессивен </a:t>
                      </a:r>
                    </a:p>
                    <a:p>
                      <a:pPr algn="ctr"/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 ваш малыш?</a:t>
                      </a:r>
                    </a:p>
                    <a:p>
                      <a:pPr algn="l"/>
                      <a:endParaRPr lang="ru-RU" sz="1600" b="1" i="0" dirty="0" smtClean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детской агрессивности:</a:t>
                      </a:r>
                    </a:p>
                    <a:p>
                      <a:pPr algn="ctr"/>
                      <a:endParaRPr lang="ru-RU" sz="16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Ребенок часто теряет контроль над собой.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Часто спорит, ругается со взрослыми.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Часто отказывается выполнять правила и просьбы.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Часто специально раздражает людей.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Часто винит других в своих ошибках и поведении.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Чувствителен, очень быстро реагирует на различные действия окружающих (детей и взрослых), которые нередко раздражают его.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Часто сердится и отказывается сделать что-либо.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Часто завистлив, мстителен.</a:t>
                      </a:r>
                    </a:p>
                    <a:p>
                      <a:pPr algn="l"/>
                      <a:endParaRPr lang="ru-RU" sz="16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1663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Агрессивный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070739"/>
            <a:ext cx="26642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i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грессия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— это деструктивное, разрушающее и враждебное поведение в отношении окружающих людей. </a:t>
            </a:r>
          </a:p>
          <a:p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i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грессивность</a:t>
            </a:r>
            <a:r>
              <a:rPr lang="ru-RU" sz="2000" b="1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это черта личности, которая, с одной стороны, определяется врожденными особенностями темперамента ребенка, а с другой — стилем общения и воспитания в семье.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rebenok-derets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97" y="4476021"/>
            <a:ext cx="1939925" cy="217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013350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436" y="5970542"/>
            <a:ext cx="1089308" cy="88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62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948939"/>
              </p:ext>
            </p:extLst>
          </p:nvPr>
        </p:nvGraphicFramePr>
        <p:xfrm>
          <a:off x="0" y="12778"/>
          <a:ext cx="9158401" cy="684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529"/>
                <a:gridCol w="3113072"/>
                <a:gridCol w="3052800"/>
              </a:tblGrid>
              <a:tr h="684522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можно помочь агрессивному малышу:</a:t>
                      </a: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Прежде всего такому ребенку требуется постоянное доброжелательное внимание.</a:t>
                      </a:r>
                    </a:p>
                    <a:p>
                      <a:pPr algn="l"/>
                      <a:endParaRPr lang="ru-RU" sz="16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Важно отмечать и поддерживать любые положительные действия и качества агрессивного ребенка (ведь он привык к порицанию, которое только подкрепляет негативные стороны агрессивности).</a:t>
                      </a:r>
                    </a:p>
                    <a:p>
                      <a:pPr algn="l"/>
                      <a:endParaRPr lang="ru-RU" sz="16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Необходимо предложить малышу приемлемые способы выражения гнева и раздражения (вот некоторые из них: громко спеть вместе любимую песню, поиграть в игру «Кто громче кричит», поощрять бои с боксерской грушей, смять и выбросить бумажную или пластилиновую фигурку обидчика, устроить морской бой в ванной и так далее).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Почаще рассказывайте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ребенку о своем детстве, о своих победах и поражениях, вспомните, в каких трудных ситуациях вы оказывались, как с ними справлялись, что переживали.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Чаще говорите малышу о своих чувствах и желаниях. Например: «Мне очень грустно, что ты бросил свою одежду, забыв ее аккуратно сложить». «Я сейчас чувствую себя уставшей, посижу немного одна, потом поиграем вместе».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Старайтесь управлять собственными негативными эмоциями. Если в семье принято снимать напряжение скандалами и криками, то агрессивность может стать устойчивой чертой характера вашего сына или дочери.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Заранее настройте ребенка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неприятную или просто новую ситуацию, будь то поход к врачу или в гости.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Поскольку агрессивные дети нередко страдают мышечными зажимами и испытывают напряжение, старайтесь чаще играть с ними в подвижные игры, которые заканчиваются релаксационными упражнениями.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Купите малышу безвредные краски, которыми можно рисовать руками. Через рисунок ребенок выплескивает свои эмоции, снимает напряжение.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C:\Users\User\Desktop\huge.0.3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41167"/>
            <a:ext cx="2664296" cy="140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1483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414</Words>
  <Application>Microsoft Office PowerPoint</Application>
  <PresentationFormat>Экран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6</cp:revision>
  <cp:lastPrinted>2018-11-19T08:32:15Z</cp:lastPrinted>
  <dcterms:created xsi:type="dcterms:W3CDTF">2016-01-25T08:11:15Z</dcterms:created>
  <dcterms:modified xsi:type="dcterms:W3CDTF">2024-10-30T15:36:32Z</dcterms:modified>
</cp:coreProperties>
</file>